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5400675"/>
  <p:notesSz cx="6858000" cy="9144000"/>
  <p:defaultTextStyle>
    <a:defPPr>
      <a:defRPr lang="fr-FR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944" y="-84"/>
      </p:cViewPr>
      <p:guideLst>
        <p:guide orient="horz" pos="1701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051" y="1677710"/>
            <a:ext cx="4590574" cy="11576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101" y="3060382"/>
            <a:ext cx="3780473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06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13102" y="170022"/>
            <a:ext cx="717277" cy="36292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395" y="170022"/>
            <a:ext cx="2063696" cy="362920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8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90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616" y="3470434"/>
            <a:ext cx="4590574" cy="107263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616" y="2289037"/>
            <a:ext cx="4590574" cy="118139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03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95" y="992624"/>
            <a:ext cx="1390487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39893" y="992624"/>
            <a:ext cx="1390486" cy="280660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88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1208901"/>
            <a:ext cx="2386236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034" y="1712714"/>
            <a:ext cx="2386236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3468" y="1208901"/>
            <a:ext cx="2387173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3468" y="1712714"/>
            <a:ext cx="2387173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03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6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1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215027"/>
            <a:ext cx="1776785" cy="9151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514" y="215028"/>
            <a:ext cx="3019127" cy="460932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034" y="1130142"/>
            <a:ext cx="1776785" cy="3694212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05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8570" y="3780473"/>
            <a:ext cx="3240405" cy="4463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58570" y="482560"/>
            <a:ext cx="3240405" cy="32404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8570" y="4226779"/>
            <a:ext cx="3240405" cy="633829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66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1260158"/>
            <a:ext cx="4860608" cy="3564196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003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9617-B4B6-4544-BE04-9F4E4689916D}" type="datetimeFigureOut">
              <a:rPr lang="fr-FR" smtClean="0"/>
              <a:t>21/10/2018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5231" y="5005626"/>
            <a:ext cx="1710214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7048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37E5-D259-4AA7-AA8E-5C3559974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80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487"/>
            <a:ext cx="5388312" cy="229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9347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AIPHS</dc:creator>
  <cp:lastModifiedBy>AIPHS</cp:lastModifiedBy>
  <cp:revision>1</cp:revision>
  <dcterms:created xsi:type="dcterms:W3CDTF">2018-10-21T13:32:31Z</dcterms:created>
  <dcterms:modified xsi:type="dcterms:W3CDTF">2018-10-21T13:36:41Z</dcterms:modified>
</cp:coreProperties>
</file>