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369550" cy="7543800"/>
  <p:notesSz cx="6799263" cy="9929813"/>
  <p:defaultTextStyle>
    <a:defPPr>
      <a:defRPr lang="fr-FR"/>
    </a:defPPr>
    <a:lvl1pPr marL="0" algn="l" defTabSz="51177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1776" algn="l" defTabSz="51177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3553" algn="l" defTabSz="51177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35329" algn="l" defTabSz="51177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47106" algn="l" defTabSz="51177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58882" algn="l" defTabSz="51177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70659" algn="l" defTabSz="51177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82434" algn="l" defTabSz="51177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94211" algn="l" defTabSz="51177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77">
          <p15:clr>
            <a:srgbClr val="A4A3A4"/>
          </p15:clr>
        </p15:guide>
        <p15:guide id="2" pos="32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1566" y="78"/>
      </p:cViewPr>
      <p:guideLst>
        <p:guide orient="horz" pos="2377"/>
        <p:guide pos="32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77716" y="2343468"/>
            <a:ext cx="8814118" cy="1617028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55433" y="4274821"/>
            <a:ext cx="7258685" cy="19278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1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3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35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47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58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70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82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94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E34B-8AD3-8447-885C-4F167CC6E17B}" type="datetimeFigureOut">
              <a:rPr lang="fr-FR" smtClean="0"/>
              <a:t>14/06/2018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B4A0-1E2C-584E-BAF9-680D307884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555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E34B-8AD3-8447-885C-4F167CC6E17B}" type="datetimeFigureOut">
              <a:rPr lang="fr-FR" smtClean="0"/>
              <a:t>14/06/2018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B4A0-1E2C-584E-BAF9-680D307884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3590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292040" y="317819"/>
            <a:ext cx="2572585" cy="6771957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72487" y="317819"/>
            <a:ext cx="7546728" cy="677195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E34B-8AD3-8447-885C-4F167CC6E17B}" type="datetimeFigureOut">
              <a:rPr lang="fr-FR" smtClean="0"/>
              <a:t>14/06/2018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B4A0-1E2C-584E-BAF9-680D307884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469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E34B-8AD3-8447-885C-4F167CC6E17B}" type="datetimeFigureOut">
              <a:rPr lang="fr-FR" smtClean="0"/>
              <a:t>14/06/2018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B4A0-1E2C-584E-BAF9-680D307884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77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9123" y="4847591"/>
            <a:ext cx="8814118" cy="1498283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9123" y="3197385"/>
            <a:ext cx="8814118" cy="165020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177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35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353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471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588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706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824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942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E34B-8AD3-8447-885C-4F167CC6E17B}" type="datetimeFigureOut">
              <a:rPr lang="fr-FR" smtClean="0"/>
              <a:t>14/06/2018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B4A0-1E2C-584E-BAF9-680D307884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6477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72486" y="1852772"/>
            <a:ext cx="5058757" cy="5237004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804068" y="1852772"/>
            <a:ext cx="5060557" cy="5237004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E34B-8AD3-8447-885C-4F167CC6E17B}" type="datetimeFigureOut">
              <a:rPr lang="fr-FR" smtClean="0"/>
              <a:t>14/06/2018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B4A0-1E2C-584E-BAF9-680D307884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9044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8479" y="302102"/>
            <a:ext cx="9332595" cy="12573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8478" y="1688625"/>
            <a:ext cx="4581685" cy="70373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776" indent="0">
              <a:buNone/>
              <a:defRPr sz="2300" b="1"/>
            </a:lvl2pPr>
            <a:lvl3pPr marL="1023553" indent="0">
              <a:buNone/>
              <a:defRPr sz="2000" b="1"/>
            </a:lvl3pPr>
            <a:lvl4pPr marL="1535329" indent="0">
              <a:buNone/>
              <a:defRPr sz="1800" b="1"/>
            </a:lvl4pPr>
            <a:lvl5pPr marL="2047106" indent="0">
              <a:buNone/>
              <a:defRPr sz="1800" b="1"/>
            </a:lvl5pPr>
            <a:lvl6pPr marL="2558882" indent="0">
              <a:buNone/>
              <a:defRPr sz="1800" b="1"/>
            </a:lvl6pPr>
            <a:lvl7pPr marL="3070659" indent="0">
              <a:buNone/>
              <a:defRPr sz="1800" b="1"/>
            </a:lvl7pPr>
            <a:lvl8pPr marL="3582434" indent="0">
              <a:buNone/>
              <a:defRPr sz="1800" b="1"/>
            </a:lvl8pPr>
            <a:lvl9pPr marL="4094211" indent="0">
              <a:buNone/>
              <a:defRPr sz="18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8478" y="2392363"/>
            <a:ext cx="4581685" cy="4346417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267587" y="1688625"/>
            <a:ext cx="4583486" cy="70373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776" indent="0">
              <a:buNone/>
              <a:defRPr sz="2300" b="1"/>
            </a:lvl2pPr>
            <a:lvl3pPr marL="1023553" indent="0">
              <a:buNone/>
              <a:defRPr sz="2000" b="1"/>
            </a:lvl3pPr>
            <a:lvl4pPr marL="1535329" indent="0">
              <a:buNone/>
              <a:defRPr sz="1800" b="1"/>
            </a:lvl4pPr>
            <a:lvl5pPr marL="2047106" indent="0">
              <a:buNone/>
              <a:defRPr sz="1800" b="1"/>
            </a:lvl5pPr>
            <a:lvl6pPr marL="2558882" indent="0">
              <a:buNone/>
              <a:defRPr sz="1800" b="1"/>
            </a:lvl6pPr>
            <a:lvl7pPr marL="3070659" indent="0">
              <a:buNone/>
              <a:defRPr sz="1800" b="1"/>
            </a:lvl7pPr>
            <a:lvl8pPr marL="3582434" indent="0">
              <a:buNone/>
              <a:defRPr sz="1800" b="1"/>
            </a:lvl8pPr>
            <a:lvl9pPr marL="4094211" indent="0">
              <a:buNone/>
              <a:defRPr sz="18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267587" y="2392363"/>
            <a:ext cx="4583486" cy="4346417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E34B-8AD3-8447-885C-4F167CC6E17B}" type="datetimeFigureOut">
              <a:rPr lang="fr-FR" smtClean="0"/>
              <a:t>14/06/2018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B4A0-1E2C-584E-BAF9-680D307884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0239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E34B-8AD3-8447-885C-4F167CC6E17B}" type="datetimeFigureOut">
              <a:rPr lang="fr-FR" smtClean="0"/>
              <a:t>14/06/2018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B4A0-1E2C-584E-BAF9-680D307884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3184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E34B-8AD3-8447-885C-4F167CC6E17B}" type="datetimeFigureOut">
              <a:rPr lang="fr-FR" smtClean="0"/>
              <a:t>14/06/2018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B4A0-1E2C-584E-BAF9-680D307884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594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8479" y="300355"/>
            <a:ext cx="3411510" cy="12782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54207" y="300356"/>
            <a:ext cx="5796866" cy="6438424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18479" y="1578610"/>
            <a:ext cx="3411510" cy="5160170"/>
          </a:xfrm>
        </p:spPr>
        <p:txBody>
          <a:bodyPr/>
          <a:lstStyle>
            <a:lvl1pPr marL="0" indent="0">
              <a:buNone/>
              <a:defRPr sz="1600"/>
            </a:lvl1pPr>
            <a:lvl2pPr marL="511776" indent="0">
              <a:buNone/>
              <a:defRPr sz="1300"/>
            </a:lvl2pPr>
            <a:lvl3pPr marL="1023553" indent="0">
              <a:buNone/>
              <a:defRPr sz="1100"/>
            </a:lvl3pPr>
            <a:lvl4pPr marL="1535329" indent="0">
              <a:buNone/>
              <a:defRPr sz="1000"/>
            </a:lvl4pPr>
            <a:lvl5pPr marL="2047106" indent="0">
              <a:buNone/>
              <a:defRPr sz="1000"/>
            </a:lvl5pPr>
            <a:lvl6pPr marL="2558882" indent="0">
              <a:buNone/>
              <a:defRPr sz="1000"/>
            </a:lvl6pPr>
            <a:lvl7pPr marL="3070659" indent="0">
              <a:buNone/>
              <a:defRPr sz="1000"/>
            </a:lvl7pPr>
            <a:lvl8pPr marL="3582434" indent="0">
              <a:buNone/>
              <a:defRPr sz="1000"/>
            </a:lvl8pPr>
            <a:lvl9pPr marL="4094211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E34B-8AD3-8447-885C-4F167CC6E17B}" type="datetimeFigureOut">
              <a:rPr lang="fr-FR" smtClean="0"/>
              <a:t>14/06/2018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B4A0-1E2C-584E-BAF9-680D307884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2154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32505" y="5280659"/>
            <a:ext cx="6221730" cy="62341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032505" y="674053"/>
            <a:ext cx="6221730" cy="4526280"/>
          </a:xfrm>
        </p:spPr>
        <p:txBody>
          <a:bodyPr/>
          <a:lstStyle>
            <a:lvl1pPr marL="0" indent="0">
              <a:buNone/>
              <a:defRPr sz="3600"/>
            </a:lvl1pPr>
            <a:lvl2pPr marL="511776" indent="0">
              <a:buNone/>
              <a:defRPr sz="3100"/>
            </a:lvl2pPr>
            <a:lvl3pPr marL="1023553" indent="0">
              <a:buNone/>
              <a:defRPr sz="2700"/>
            </a:lvl3pPr>
            <a:lvl4pPr marL="1535329" indent="0">
              <a:buNone/>
              <a:defRPr sz="2300"/>
            </a:lvl4pPr>
            <a:lvl5pPr marL="2047106" indent="0">
              <a:buNone/>
              <a:defRPr sz="2300"/>
            </a:lvl5pPr>
            <a:lvl6pPr marL="2558882" indent="0">
              <a:buNone/>
              <a:defRPr sz="2300"/>
            </a:lvl6pPr>
            <a:lvl7pPr marL="3070659" indent="0">
              <a:buNone/>
              <a:defRPr sz="2300"/>
            </a:lvl7pPr>
            <a:lvl8pPr marL="3582434" indent="0">
              <a:buNone/>
              <a:defRPr sz="2300"/>
            </a:lvl8pPr>
            <a:lvl9pPr marL="4094211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32505" y="5904072"/>
            <a:ext cx="6221730" cy="885348"/>
          </a:xfrm>
        </p:spPr>
        <p:txBody>
          <a:bodyPr/>
          <a:lstStyle>
            <a:lvl1pPr marL="0" indent="0">
              <a:buNone/>
              <a:defRPr sz="1600"/>
            </a:lvl1pPr>
            <a:lvl2pPr marL="511776" indent="0">
              <a:buNone/>
              <a:defRPr sz="1300"/>
            </a:lvl2pPr>
            <a:lvl3pPr marL="1023553" indent="0">
              <a:buNone/>
              <a:defRPr sz="1100"/>
            </a:lvl3pPr>
            <a:lvl4pPr marL="1535329" indent="0">
              <a:buNone/>
              <a:defRPr sz="1000"/>
            </a:lvl4pPr>
            <a:lvl5pPr marL="2047106" indent="0">
              <a:buNone/>
              <a:defRPr sz="1000"/>
            </a:lvl5pPr>
            <a:lvl6pPr marL="2558882" indent="0">
              <a:buNone/>
              <a:defRPr sz="1000"/>
            </a:lvl6pPr>
            <a:lvl7pPr marL="3070659" indent="0">
              <a:buNone/>
              <a:defRPr sz="1000"/>
            </a:lvl7pPr>
            <a:lvl8pPr marL="3582434" indent="0">
              <a:buNone/>
              <a:defRPr sz="1000"/>
            </a:lvl8pPr>
            <a:lvl9pPr marL="4094211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E34B-8AD3-8447-885C-4F167CC6E17B}" type="datetimeFigureOut">
              <a:rPr lang="fr-FR" smtClean="0"/>
              <a:t>14/06/2018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B4A0-1E2C-584E-BAF9-680D307884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552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8479" y="302102"/>
            <a:ext cx="9332595" cy="1257300"/>
          </a:xfrm>
          <a:prstGeom prst="rect">
            <a:avLst/>
          </a:prstGeom>
        </p:spPr>
        <p:txBody>
          <a:bodyPr vert="horz" lIns="102356" tIns="51178" rIns="102356" bIns="51178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8479" y="1760221"/>
            <a:ext cx="9332595" cy="4978560"/>
          </a:xfrm>
          <a:prstGeom prst="rect">
            <a:avLst/>
          </a:prstGeom>
        </p:spPr>
        <p:txBody>
          <a:bodyPr vert="horz" lIns="102356" tIns="51178" rIns="102356" bIns="51178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8479" y="6991985"/>
            <a:ext cx="2419561" cy="401638"/>
          </a:xfrm>
          <a:prstGeom prst="rect">
            <a:avLst/>
          </a:prstGeom>
        </p:spPr>
        <p:txBody>
          <a:bodyPr vert="horz" lIns="102356" tIns="51178" rIns="102356" bIns="5117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0E34B-8AD3-8447-885C-4F167CC6E17B}" type="datetimeFigureOut">
              <a:rPr lang="fr-FR" smtClean="0"/>
              <a:t>14/06/2018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42930" y="6991985"/>
            <a:ext cx="3283691" cy="401638"/>
          </a:xfrm>
          <a:prstGeom prst="rect">
            <a:avLst/>
          </a:prstGeom>
        </p:spPr>
        <p:txBody>
          <a:bodyPr vert="horz" lIns="102356" tIns="51178" rIns="102356" bIns="5117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431512" y="6991985"/>
            <a:ext cx="2419561" cy="401638"/>
          </a:xfrm>
          <a:prstGeom prst="rect">
            <a:avLst/>
          </a:prstGeom>
        </p:spPr>
        <p:txBody>
          <a:bodyPr vert="horz" lIns="102356" tIns="51178" rIns="102356" bIns="51178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B4A0-1E2C-584E-BAF9-680D307884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144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177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3832" indent="-383832" algn="l" defTabSz="511776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1636" indent="-319860" algn="l" defTabSz="511776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441" indent="-255888" algn="l" defTabSz="51177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91217" indent="-255888" algn="l" defTabSz="511776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02994" indent="-255888" algn="l" defTabSz="511776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14770" indent="-255888" algn="l" defTabSz="511776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26547" indent="-255888" algn="l" defTabSz="511776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38323" indent="-255888" algn="l" defTabSz="511776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50100" indent="-255888" algn="l" defTabSz="511776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117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776" algn="l" defTabSz="5117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3553" algn="l" defTabSz="5117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5329" algn="l" defTabSz="5117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7106" algn="l" defTabSz="5117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8882" algn="l" defTabSz="5117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70659" algn="l" defTabSz="5117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82434" algn="l" defTabSz="5117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94211" algn="l" defTabSz="5117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tjoseph@rueil.diocese92.fr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 descr="Capture d’écran 2017-07-12 à 18.31.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6" y="1787692"/>
            <a:ext cx="783370" cy="1143958"/>
          </a:xfrm>
          <a:prstGeom prst="rect">
            <a:avLst/>
          </a:prstGeom>
        </p:spPr>
      </p:pic>
      <p:pic>
        <p:nvPicPr>
          <p:cNvPr id="15" name="Image 14" descr="Capture d’écran 2017-07-12 à 18.06.4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6" y="4946318"/>
            <a:ext cx="713448" cy="891422"/>
          </a:xfrm>
          <a:prstGeom prst="rect">
            <a:avLst/>
          </a:prstGeom>
        </p:spPr>
      </p:pic>
      <p:pic>
        <p:nvPicPr>
          <p:cNvPr id="13" name="Image 12" descr="Capture d’écran 2017-07-12 à 18.07.0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673" y="4982277"/>
            <a:ext cx="661903" cy="872396"/>
          </a:xfrm>
          <a:prstGeom prst="rect">
            <a:avLst/>
          </a:prstGeom>
        </p:spPr>
      </p:pic>
      <p:pic>
        <p:nvPicPr>
          <p:cNvPr id="10" name="Image 9" descr="Capture d’écran 2017-07-12 à 18.07.07.png"/>
          <p:cNvPicPr>
            <a:picLocks noChangeAspect="1"/>
          </p:cNvPicPr>
          <p:nvPr/>
        </p:nvPicPr>
        <p:blipFill>
          <a:blip r:embed="rId5">
            <a:alphaModFix amt="5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697" y="751358"/>
            <a:ext cx="4196727" cy="6497331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216870" y="175887"/>
            <a:ext cx="4731191" cy="547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4677" tIns="47338" rIns="94677" bIns="47338" rtlCol="0">
            <a:spAutoFit/>
          </a:bodyPr>
          <a:lstStyle/>
          <a:p>
            <a:r>
              <a:rPr lang="fr-FR" sz="29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CATECHISME – EVEIL A LA FOI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9171" y="1803968"/>
            <a:ext cx="5126333" cy="2542173"/>
          </a:xfrm>
          <a:prstGeom prst="rect">
            <a:avLst/>
          </a:prstGeom>
          <a:noFill/>
        </p:spPr>
        <p:txBody>
          <a:bodyPr wrap="square" lIns="94677" tIns="47338" rIns="94677" bIns="47338" rtlCol="0">
            <a:spAutoFit/>
          </a:bodyPr>
          <a:lstStyle/>
          <a:p>
            <a:pPr marL="355039" indent="-355039" algn="ctr">
              <a:buFont typeface="Wingdings" charset="2"/>
              <a:buChar char="Ø"/>
            </a:pPr>
            <a:r>
              <a:rPr lang="fr-FR" sz="2100" dirty="0"/>
              <a:t>Pour les enfants de </a:t>
            </a:r>
            <a:r>
              <a:rPr lang="fr-FR" sz="2100" b="1" dirty="0"/>
              <a:t>3 à 7 ans :</a:t>
            </a:r>
          </a:p>
          <a:p>
            <a:pPr algn="ctr"/>
            <a:r>
              <a:rPr lang="fr-FR" sz="2100" b="1" dirty="0"/>
              <a:t>l’Eveil à la Foi</a:t>
            </a:r>
          </a:p>
          <a:p>
            <a:pPr algn="ctr"/>
            <a:r>
              <a:rPr lang="fr-FR" sz="1400" dirty="0"/>
              <a:t>	Au programme, chants, prières, bricolages et dessins</a:t>
            </a:r>
          </a:p>
          <a:p>
            <a:pPr algn="ctr"/>
            <a:r>
              <a:rPr lang="fr-FR" sz="1400" dirty="0"/>
              <a:t>	5 séances dans l’année, le samedi après-midi.</a:t>
            </a:r>
          </a:p>
          <a:p>
            <a:pPr algn="ctr"/>
            <a:endParaRPr lang="fr-FR" sz="1700" dirty="0"/>
          </a:p>
          <a:p>
            <a:pPr marL="355039" indent="-355039" algn="ctr">
              <a:buFont typeface="Wingdings" charset="2"/>
              <a:buChar char="Ø"/>
            </a:pPr>
            <a:r>
              <a:rPr lang="fr-FR" sz="2100" dirty="0"/>
              <a:t>Pour les enfants en </a:t>
            </a:r>
            <a:r>
              <a:rPr lang="fr-FR" sz="2100" b="1" dirty="0"/>
              <a:t>CE2, CM1 ou CM2 :</a:t>
            </a:r>
          </a:p>
          <a:p>
            <a:pPr algn="ctr"/>
            <a:r>
              <a:rPr lang="fr-FR" sz="2100" b="1" dirty="0"/>
              <a:t>le catéchisme</a:t>
            </a:r>
          </a:p>
          <a:p>
            <a:pPr algn="ctr"/>
            <a:r>
              <a:rPr lang="fr-FR" sz="1400" dirty="0"/>
              <a:t>Chaque semaine, l’occasion leur est donné de comprendre ce qui est vécu dans les sacrements et de découvrir la Parole de Dieu.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73408" y="907261"/>
            <a:ext cx="4797858" cy="880431"/>
          </a:xfrm>
          <a:prstGeom prst="rect">
            <a:avLst/>
          </a:prstGeom>
          <a:noFill/>
        </p:spPr>
        <p:txBody>
          <a:bodyPr wrap="square" lIns="94677" tIns="47338" rIns="94677" bIns="47338" rtlCol="0">
            <a:spAutoFit/>
          </a:bodyPr>
          <a:lstStyle/>
          <a:p>
            <a:pPr algn="ctr"/>
            <a:r>
              <a:rPr lang="fr-FR" sz="1700" dirty="0"/>
              <a:t>Vous souhaitez que votre enfant apprenne à </a:t>
            </a:r>
            <a:r>
              <a:rPr lang="fr-FR" sz="1700" b="1" dirty="0"/>
              <a:t>mieux connaître Jésus </a:t>
            </a:r>
            <a:r>
              <a:rPr lang="fr-FR" sz="1700" dirty="0"/>
              <a:t>et </a:t>
            </a:r>
            <a:r>
              <a:rPr lang="fr-FR" sz="1700" b="1" dirty="0"/>
              <a:t>qu’il approfondisse sa Foi</a:t>
            </a:r>
            <a:r>
              <a:rPr lang="fr-FR" sz="1700" dirty="0"/>
              <a:t> en la partageant avec d’autres enfants et adultes ?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923609" y="5372815"/>
            <a:ext cx="3346426" cy="1003541"/>
          </a:xfrm>
          <a:prstGeom prst="rect">
            <a:avLst/>
          </a:prstGeom>
          <a:noFill/>
        </p:spPr>
        <p:txBody>
          <a:bodyPr wrap="none" lIns="94677" tIns="47338" rIns="94677" bIns="47338" rtlCol="0">
            <a:spAutoFit/>
          </a:bodyPr>
          <a:lstStyle/>
          <a:p>
            <a:pPr algn="ctr"/>
            <a:r>
              <a:rPr lang="fr-FR" sz="1600" dirty="0"/>
              <a:t>Informations et inscriptions </a:t>
            </a:r>
            <a:r>
              <a:rPr lang="fr-FR" sz="1700" dirty="0"/>
              <a:t>:</a:t>
            </a:r>
          </a:p>
          <a:p>
            <a:pPr algn="ctr"/>
            <a:r>
              <a:rPr lang="fr-FR" sz="2100" dirty="0"/>
              <a:t>Samedi </a:t>
            </a:r>
            <a:r>
              <a:rPr lang="fr-FR" sz="2100" b="1" dirty="0"/>
              <a:t>23 juin </a:t>
            </a:r>
            <a:r>
              <a:rPr lang="fr-FR" sz="2100" dirty="0"/>
              <a:t>de 10h à 12h</a:t>
            </a:r>
          </a:p>
          <a:p>
            <a:pPr algn="ctr"/>
            <a:r>
              <a:rPr lang="fr-FR" sz="2100" dirty="0"/>
              <a:t>Mercredi </a:t>
            </a:r>
            <a:r>
              <a:rPr lang="fr-FR" sz="2100" b="1" dirty="0"/>
              <a:t>27 juin </a:t>
            </a:r>
            <a:r>
              <a:rPr lang="fr-FR" sz="2100" dirty="0"/>
              <a:t>de 9h à 11h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981935" y="6515642"/>
            <a:ext cx="3180803" cy="726543"/>
          </a:xfrm>
          <a:prstGeom prst="rect">
            <a:avLst/>
          </a:prstGeom>
          <a:noFill/>
        </p:spPr>
        <p:txBody>
          <a:bodyPr wrap="none" lIns="94677" tIns="47338" rIns="94677" bIns="47338" rtlCol="0">
            <a:spAutoFit/>
          </a:bodyPr>
          <a:lstStyle/>
          <a:p>
            <a:pPr algn="ctr"/>
            <a:r>
              <a:rPr lang="fr-FR" sz="1400" b="1" dirty="0"/>
              <a:t>Paroisse St Joseph de Buzenval</a:t>
            </a:r>
          </a:p>
          <a:p>
            <a:pPr algn="ctr"/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3, passage St Antoine – Rueil Malmaison</a:t>
            </a:r>
          </a:p>
          <a:p>
            <a:pPr algn="ctr"/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Tél. 01.47.51.06.26 / courriel : </a:t>
            </a: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stjoseph@rueil.diocese92.fr</a:t>
            </a:r>
            <a:endParaRPr lang="fr-F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www.rueil.diocese92.fr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85875" y="4437825"/>
            <a:ext cx="4772926" cy="836665"/>
          </a:xfrm>
          <a:prstGeom prst="rect">
            <a:avLst/>
          </a:prstGeom>
          <a:noFill/>
        </p:spPr>
        <p:txBody>
          <a:bodyPr wrap="square" lIns="94677" tIns="47338" rIns="94677" bIns="47338" rtlCol="0">
            <a:spAutoFit/>
          </a:bodyPr>
          <a:lstStyle/>
          <a:p>
            <a:pPr algn="ctr"/>
            <a:r>
              <a:rPr lang="fr-FR" sz="1700" dirty="0"/>
              <a:t>Et si vous souhaitez </a:t>
            </a:r>
            <a:r>
              <a:rPr lang="fr-FR" sz="1700" b="1" dirty="0"/>
              <a:t>devenir catéchiste</a:t>
            </a:r>
            <a:r>
              <a:rPr lang="fr-FR" sz="1700" dirty="0"/>
              <a:t>, nous avons besoin de vous ! </a:t>
            </a:r>
            <a:r>
              <a:rPr lang="fr-FR" sz="1400" dirty="0"/>
              <a:t>Pas besoin de compétences particulières tant le parcours est bien préparé. N’hésitez pas !</a:t>
            </a:r>
          </a:p>
        </p:txBody>
      </p:sp>
      <p:pic>
        <p:nvPicPr>
          <p:cNvPr id="18" name="Image 17" descr="Capture d’écran 2017-07-12 à 18.31.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216" y="1779754"/>
            <a:ext cx="783370" cy="1143958"/>
          </a:xfrm>
          <a:prstGeom prst="rect">
            <a:avLst/>
          </a:prstGeom>
        </p:spPr>
      </p:pic>
      <p:pic>
        <p:nvPicPr>
          <p:cNvPr id="19" name="Image 18" descr="Capture d’écran 2017-07-12 à 18.06.4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216" y="4938380"/>
            <a:ext cx="713448" cy="891422"/>
          </a:xfrm>
          <a:prstGeom prst="rect">
            <a:avLst/>
          </a:prstGeom>
        </p:spPr>
      </p:pic>
      <p:pic>
        <p:nvPicPr>
          <p:cNvPr id="20" name="Image 19" descr="Capture d’écran 2017-07-12 à 18.07.0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623" y="4974339"/>
            <a:ext cx="661903" cy="872396"/>
          </a:xfrm>
          <a:prstGeom prst="rect">
            <a:avLst/>
          </a:prstGeom>
        </p:spPr>
      </p:pic>
      <p:pic>
        <p:nvPicPr>
          <p:cNvPr id="21" name="Image 20" descr="Capture d’écran 2017-07-12 à 18.07.07.png"/>
          <p:cNvPicPr>
            <a:picLocks noChangeAspect="1"/>
          </p:cNvPicPr>
          <p:nvPr/>
        </p:nvPicPr>
        <p:blipFill>
          <a:blip r:embed="rId5">
            <a:alphaModFix amt="5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647" y="701423"/>
            <a:ext cx="4196727" cy="6497331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5404820" y="167949"/>
            <a:ext cx="4731191" cy="547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4677" tIns="47338" rIns="94677" bIns="47338" rtlCol="0">
            <a:spAutoFit/>
          </a:bodyPr>
          <a:lstStyle/>
          <a:p>
            <a:r>
              <a:rPr lang="fr-FR" sz="29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CATECHISME – EVEIL A LA FOI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5197121" y="1796030"/>
            <a:ext cx="5126333" cy="2542173"/>
          </a:xfrm>
          <a:prstGeom prst="rect">
            <a:avLst/>
          </a:prstGeom>
          <a:noFill/>
        </p:spPr>
        <p:txBody>
          <a:bodyPr wrap="square" lIns="94677" tIns="47338" rIns="94677" bIns="47338" rtlCol="0">
            <a:spAutoFit/>
          </a:bodyPr>
          <a:lstStyle/>
          <a:p>
            <a:pPr marL="355039" indent="-355039" algn="ctr">
              <a:buFont typeface="Wingdings" charset="2"/>
              <a:buChar char="Ø"/>
            </a:pPr>
            <a:r>
              <a:rPr lang="fr-FR" sz="2100" dirty="0"/>
              <a:t>Pour les enfants de </a:t>
            </a:r>
            <a:r>
              <a:rPr lang="fr-FR" sz="2100" b="1" dirty="0"/>
              <a:t>3 à 7 ans :</a:t>
            </a:r>
          </a:p>
          <a:p>
            <a:pPr algn="ctr"/>
            <a:r>
              <a:rPr lang="fr-FR" sz="2100" b="1" dirty="0"/>
              <a:t>l’Eveil à la Foi</a:t>
            </a:r>
          </a:p>
          <a:p>
            <a:pPr algn="ctr"/>
            <a:r>
              <a:rPr lang="fr-FR" sz="1400" dirty="0"/>
              <a:t>	Au programme, chants, prières, bricolages et dessins</a:t>
            </a:r>
          </a:p>
          <a:p>
            <a:pPr algn="ctr"/>
            <a:r>
              <a:rPr lang="fr-FR" sz="1400" dirty="0"/>
              <a:t>	5 séances dans l’année, le samedi après-midi.</a:t>
            </a:r>
          </a:p>
          <a:p>
            <a:pPr algn="ctr"/>
            <a:endParaRPr lang="fr-FR" sz="1700" dirty="0"/>
          </a:p>
          <a:p>
            <a:pPr marL="355039" indent="-355039" algn="ctr">
              <a:buFont typeface="Wingdings" charset="2"/>
              <a:buChar char="Ø"/>
            </a:pPr>
            <a:r>
              <a:rPr lang="fr-FR" sz="2100" dirty="0"/>
              <a:t>Pour les enfants en </a:t>
            </a:r>
            <a:r>
              <a:rPr lang="fr-FR" sz="2100" b="1" dirty="0"/>
              <a:t>CE2, CM1 ou CM2 :</a:t>
            </a:r>
          </a:p>
          <a:p>
            <a:pPr algn="ctr"/>
            <a:r>
              <a:rPr lang="fr-FR" sz="2100" b="1" dirty="0"/>
              <a:t>le catéchisme</a:t>
            </a:r>
          </a:p>
          <a:p>
            <a:pPr algn="ctr"/>
            <a:r>
              <a:rPr lang="fr-FR" sz="1400" dirty="0"/>
              <a:t>Chaque semaine, l’occasion leur est donné de comprendre ce qui est vécu dans les sacrements et de découvrir la Parole de Dieu.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5361358" y="899323"/>
            <a:ext cx="4797858" cy="880431"/>
          </a:xfrm>
          <a:prstGeom prst="rect">
            <a:avLst/>
          </a:prstGeom>
          <a:noFill/>
        </p:spPr>
        <p:txBody>
          <a:bodyPr wrap="square" lIns="94677" tIns="47338" rIns="94677" bIns="47338" rtlCol="0">
            <a:spAutoFit/>
          </a:bodyPr>
          <a:lstStyle/>
          <a:p>
            <a:pPr algn="ctr"/>
            <a:r>
              <a:rPr lang="fr-FR" sz="1700" dirty="0"/>
              <a:t>Vous souhaitez que votre enfant apprenne à </a:t>
            </a:r>
            <a:r>
              <a:rPr lang="fr-FR" sz="1700" b="1" dirty="0"/>
              <a:t>mieux connaître Jésus </a:t>
            </a:r>
            <a:r>
              <a:rPr lang="fr-FR" sz="1700" dirty="0"/>
              <a:t>et </a:t>
            </a:r>
            <a:r>
              <a:rPr lang="fr-FR" sz="1700" b="1" dirty="0"/>
              <a:t>qu’il approfondisse sa Foi</a:t>
            </a:r>
            <a:r>
              <a:rPr lang="fr-FR" sz="1700" dirty="0"/>
              <a:t> en la partageant avec d’autres enfants et adultes ?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6087074" y="5364877"/>
            <a:ext cx="3346426" cy="1003541"/>
          </a:xfrm>
          <a:prstGeom prst="rect">
            <a:avLst/>
          </a:prstGeom>
          <a:noFill/>
        </p:spPr>
        <p:txBody>
          <a:bodyPr wrap="none" lIns="94677" tIns="47338" rIns="94677" bIns="47338" rtlCol="0">
            <a:spAutoFit/>
          </a:bodyPr>
          <a:lstStyle/>
          <a:p>
            <a:pPr algn="ctr"/>
            <a:r>
              <a:rPr lang="fr-FR" sz="1600" dirty="0"/>
              <a:t>Informations et inscriptions </a:t>
            </a:r>
            <a:r>
              <a:rPr lang="fr-FR" sz="1700" dirty="0"/>
              <a:t>:</a:t>
            </a:r>
          </a:p>
          <a:p>
            <a:pPr algn="ctr"/>
            <a:r>
              <a:rPr lang="fr-FR" sz="2100" dirty="0"/>
              <a:t>Samedi </a:t>
            </a:r>
            <a:r>
              <a:rPr lang="fr-FR" sz="2100" b="1" dirty="0"/>
              <a:t>23 juin </a:t>
            </a:r>
            <a:r>
              <a:rPr lang="fr-FR" sz="2100" dirty="0"/>
              <a:t>de 10h à 12h</a:t>
            </a:r>
          </a:p>
          <a:p>
            <a:pPr algn="ctr"/>
            <a:r>
              <a:rPr lang="fr-FR" sz="2100" dirty="0"/>
              <a:t>Mercredi </a:t>
            </a:r>
            <a:r>
              <a:rPr lang="fr-FR" sz="2100" b="1" dirty="0"/>
              <a:t>27 juin </a:t>
            </a:r>
            <a:r>
              <a:rPr lang="fr-FR" sz="2100" dirty="0"/>
              <a:t>de 9h à 11h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6169886" y="6507704"/>
            <a:ext cx="3180803" cy="726543"/>
          </a:xfrm>
          <a:prstGeom prst="rect">
            <a:avLst/>
          </a:prstGeom>
          <a:noFill/>
        </p:spPr>
        <p:txBody>
          <a:bodyPr wrap="none" lIns="94677" tIns="47338" rIns="94677" bIns="47338" rtlCol="0">
            <a:spAutoFit/>
          </a:bodyPr>
          <a:lstStyle/>
          <a:p>
            <a:pPr algn="ctr"/>
            <a:r>
              <a:rPr lang="fr-FR" sz="1400" b="1" dirty="0"/>
              <a:t>Paroisse St Joseph de Buzenval</a:t>
            </a:r>
          </a:p>
          <a:p>
            <a:pPr algn="ctr"/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3, passage St Antoine – Rueil Malmaison</a:t>
            </a:r>
          </a:p>
          <a:p>
            <a:pPr algn="ctr"/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Tél. 01.47.51.06.26 / courriel : </a:t>
            </a: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stjoseph@rueil.diocese92.fr</a:t>
            </a:r>
            <a:endParaRPr lang="fr-F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www.rueil.diocese92.fr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5373825" y="4429887"/>
            <a:ext cx="4772926" cy="836665"/>
          </a:xfrm>
          <a:prstGeom prst="rect">
            <a:avLst/>
          </a:prstGeom>
          <a:noFill/>
        </p:spPr>
        <p:txBody>
          <a:bodyPr wrap="square" lIns="94677" tIns="47338" rIns="94677" bIns="47338" rtlCol="0">
            <a:spAutoFit/>
          </a:bodyPr>
          <a:lstStyle/>
          <a:p>
            <a:pPr algn="ctr"/>
            <a:r>
              <a:rPr lang="fr-FR" sz="1700" dirty="0"/>
              <a:t>Et si vous souhaitez </a:t>
            </a:r>
            <a:r>
              <a:rPr lang="fr-FR" sz="1700" b="1" dirty="0"/>
              <a:t>devenir catéchiste</a:t>
            </a:r>
            <a:r>
              <a:rPr lang="fr-FR" sz="1700" dirty="0"/>
              <a:t>, nous avons besoin de vous ! </a:t>
            </a:r>
            <a:r>
              <a:rPr lang="fr-FR" sz="1400" dirty="0"/>
              <a:t>Pas besoin de compétences particulières tant le parcours est bien préparé. N’hésitez pas !</a:t>
            </a:r>
          </a:p>
        </p:txBody>
      </p:sp>
    </p:spTree>
    <p:extLst>
      <p:ext uri="{BB962C8B-B14F-4D97-AF65-F5344CB8AC3E}">
        <p14:creationId xmlns:p14="http://schemas.microsoft.com/office/powerpoint/2010/main" val="254884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244</Words>
  <Application>Microsoft Office PowerPoint</Application>
  <PresentationFormat>Personnalisé</PresentationFormat>
  <Paragraphs>36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Thème Office</vt:lpstr>
      <vt:lpstr>Présentation PowerPoint</vt:lpstr>
    </vt:vector>
  </TitlesOfParts>
  <Company>Mediaserv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JULIA JULIA</dc:creator>
  <cp:lastModifiedBy>Isabelle</cp:lastModifiedBy>
  <cp:revision>13</cp:revision>
  <cp:lastPrinted>2018-06-14T06:28:42Z</cp:lastPrinted>
  <dcterms:created xsi:type="dcterms:W3CDTF">2016-07-11T14:40:13Z</dcterms:created>
  <dcterms:modified xsi:type="dcterms:W3CDTF">2018-06-14T06:33:33Z</dcterms:modified>
</cp:coreProperties>
</file>