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59" r:id="rId3"/>
    <p:sldId id="257" r:id="rId4"/>
    <p:sldId id="258" r:id="rId5"/>
    <p:sldId id="271" r:id="rId6"/>
    <p:sldId id="272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56" r:id="rId17"/>
    <p:sldId id="269" r:id="rId18"/>
  </p:sldIdLst>
  <p:sldSz cx="10693400" cy="7561263"/>
  <p:notesSz cx="6858000" cy="9144000"/>
  <p:defaultTextStyle>
    <a:defPPr>
      <a:defRPr lang="fr-FR"/>
    </a:defPPr>
    <a:lvl1pPr marL="0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D"/>
    <a:srgbClr val="00BF73"/>
    <a:srgbClr val="368C8E"/>
    <a:srgbClr val="368E7D"/>
    <a:srgbClr val="3A9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1194" y="-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100351"/>
            <a:ext cx="8822055" cy="2859978"/>
          </a:xfrm>
        </p:spPr>
        <p:txBody>
          <a:bodyPr anchor="b"/>
          <a:lstStyle>
            <a:lvl1pPr>
              <a:defRPr sz="75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005" y="5040842"/>
            <a:ext cx="7556669" cy="1176196"/>
          </a:xfrm>
        </p:spPr>
        <p:txBody>
          <a:bodyPr anchor="t">
            <a:normAutofit/>
          </a:bodyPr>
          <a:lstStyle>
            <a:lvl1pPr marL="0" indent="0" algn="l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049568" cy="6451578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6" y="6049010"/>
            <a:ext cx="8957578" cy="1288215"/>
          </a:xfrm>
        </p:spPr>
        <p:txBody>
          <a:bodyPr anchor="t"/>
          <a:lstStyle>
            <a:lvl1pPr algn="l">
              <a:defRPr sz="41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6" y="4247960"/>
            <a:ext cx="7175345" cy="180105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693723"/>
            <a:ext cx="4277360" cy="506100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8477" y="1693723"/>
            <a:ext cx="4277360" cy="506100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277360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sz="2300" b="1">
                <a:solidFill>
                  <a:schemeClr val="tx2"/>
                </a:solidFill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27736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8477" y="1692533"/>
            <a:ext cx="4277360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sz="2300" b="1">
                <a:solidFill>
                  <a:schemeClr val="tx2"/>
                </a:solidFill>
              </a:defRPr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8477" y="2397901"/>
            <a:ext cx="427736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448" y="6059092"/>
            <a:ext cx="9089390" cy="655309"/>
          </a:xfrm>
        </p:spPr>
        <p:txBody>
          <a:bodyPr anchor="b"/>
          <a:lstStyle>
            <a:lvl1pPr algn="ctr">
              <a:defRPr sz="25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446" y="6721123"/>
            <a:ext cx="9089391" cy="67211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56447" y="420070"/>
            <a:ext cx="9089390" cy="544971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2" y="6058799"/>
            <a:ext cx="9089390" cy="655603"/>
          </a:xfrm>
        </p:spPr>
        <p:txBody>
          <a:bodyPr anchor="b"/>
          <a:lstStyle>
            <a:lvl1pPr algn="ctr">
              <a:defRPr sz="25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891395" cy="604901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2" y="6721123"/>
            <a:ext cx="9089390" cy="67547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8911167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8911167" cy="52928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91395" y="0"/>
            <a:ext cx="802005" cy="7561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891395" y="6049011"/>
            <a:ext cx="802005" cy="7561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77452" y="6228240"/>
            <a:ext cx="641604" cy="43687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100">
                <a:solidFill>
                  <a:srgbClr val="FFFFFF"/>
                </a:solidFill>
              </a:defRPr>
            </a:lvl1pPr>
          </a:lstStyle>
          <a:p>
            <a:fld id="{9D1752BF-95CE-4F1C-8227-0E62A9A5079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951654" y="4451711"/>
            <a:ext cx="2610037" cy="427736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912448" y="1802469"/>
            <a:ext cx="2688448" cy="427736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7395BE3E-9A38-48C7-A982-67D30ECD2C20}" type="datetimeFigureOut">
              <a:rPr lang="fr-FR" smtClean="0"/>
              <a:t>18/11/2017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43056" rtl="0" eaLnBrk="1" latinLnBrk="0" hangingPunct="1">
        <a:spcBef>
          <a:spcPct val="0"/>
        </a:spcBef>
        <a:buNone/>
        <a:defRPr sz="5200" kern="1200" cap="none" spc="-114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91146" indent="-260764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39" indent="-260764" algn="l" defTabSz="104305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362" indent="-260764" algn="l" defTabSz="104305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279" indent="-260764" algn="l" defTabSz="104305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3195" indent="-260764" algn="l" defTabSz="1043056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981807" indent="-208611" algn="l" defTabSz="1043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0418" indent="-208611" algn="l" defTabSz="104305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9" indent="-208611" algn="l" defTabSz="104305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07640" indent="-208611" algn="l" defTabSz="104305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79521"/>
              </p:ext>
            </p:extLst>
          </p:nvPr>
        </p:nvGraphicFramePr>
        <p:xfrm>
          <a:off x="991714" y="107270"/>
          <a:ext cx="9654852" cy="7410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2304256"/>
                <a:gridCol w="1800200"/>
                <a:gridCol w="2338762"/>
                <a:gridCol w="1339426"/>
              </a:tblGrid>
              <a:tr h="360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r>
                        <a:rPr lang="fr-FR" sz="1200" dirty="0" smtClean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 anchor="ctr"/>
                </a:tc>
              </a:tr>
              <a:tr h="1243331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Visites d’aumônerie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Pastorale de la Santé</a:t>
                      </a:r>
                      <a:r>
                        <a:rPr lang="fr-FR" sz="11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-Aumônerie d’hôpital,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-Aumôneries en maisons pour personnes âgées,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-Relais santé (à domicile).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Sandrine Orand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Geneviève Simonnet, Maïté Giusti, Marianne Landart</a:t>
                      </a: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Un relais santé par paroisse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Contact : Maité Giusti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pastoraledelasante@rueil.diocese92.fr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 01 47 49 49 52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Voir secrétariat paroissial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Répondeur 7/7j toute l’année</a:t>
                      </a:r>
                    </a:p>
                  </a:txBody>
                  <a:tcPr marL="36000" marR="36000" marT="36000" marB="36000" anchor="ctr"/>
                </a:tc>
              </a:tr>
              <a:tr h="685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Accompagnement fraternel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Veilleurs ou visiteurs volontaires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Conférence St Vincent de Paul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Secrétariat paroissial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Jean-François PAHIN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csvp.rueil@free.fr / 06 14 20 82 47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1243331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Eucharistie dominicale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Pastorale de la Santé</a:t>
                      </a:r>
                      <a:r>
                        <a:rPr lang="fr-FR" sz="1100" dirty="0" smtClean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-Aumônerie d’hôpital,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-Aumôneries en maisons pour personnes âgées,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-Relais santé (à domicile).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Sandrine Orand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Geneviève Simonnet, Maïté Giusti, Marianne Landart</a:t>
                      </a: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01 47 49 49 52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pastoraledelasante@rueil.diocese92.fr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Répondeur 7/7j toute l’année</a:t>
                      </a:r>
                    </a:p>
                  </a:txBody>
                  <a:tcPr marL="36000" marR="36000" marT="36000" marB="36000" anchor="ctr"/>
                </a:tc>
              </a:tr>
              <a:tr h="1243331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Accompagnement à la messe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Paroisses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Pastorale de la santé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Un relais santé par paroisse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Contact : Maité Giusti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Secrétariat des paroisses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Contact : Maité Giusti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Voir secrétariat paroissial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Voir secrétariat paroissial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Service régulier à St Pierre St Paul</a:t>
                      </a:r>
                      <a:r>
                        <a:rPr lang="fr-FR" sz="1100" i="1" baseline="0" dirty="0" smtClean="0">
                          <a:effectLst/>
                        </a:rPr>
                        <a:t> et à St Joseph, </a:t>
                      </a:r>
                      <a:r>
                        <a:rPr lang="fr-FR" sz="1100" i="1" dirty="0" smtClean="0">
                          <a:effectLst/>
                        </a:rPr>
                        <a:t>occasionnel dans les autres paroisses.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1243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Sacrement des malades 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 smtClean="0">
                          <a:effectLst/>
                        </a:rPr>
                        <a:t>Célébration individuelle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fr-FR" sz="1200" dirty="0" smtClean="0">
                          <a:effectLst/>
                        </a:rPr>
                        <a:t>Célébration collective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Relais paroissial de santé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Secrétariat paroissial et relais santé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Contact : Maité Giusti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Voir secrétariat paroissial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A domicile sur demande.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Lors des messes en semaine.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Célébration collective une fois/an.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Préparation au sacrement.</a:t>
                      </a:r>
                    </a:p>
                  </a:txBody>
                  <a:tcPr marL="36000" marR="36000" marT="36000" marB="36000" anchor="ctr"/>
                </a:tc>
              </a:tr>
              <a:tr h="4733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r>
                        <a:rPr lang="fr-FR" sz="1200" dirty="0" smtClean="0">
                          <a:effectLst/>
                        </a:rPr>
                        <a:t>Pèlerinage </a:t>
                      </a:r>
                      <a:r>
                        <a:rPr lang="fr-FR" sz="1200" dirty="0">
                          <a:effectLst/>
                        </a:rPr>
                        <a:t>à Lourdes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Pèlerinage </a:t>
                      </a:r>
                      <a:r>
                        <a:rPr lang="fr-FR" sz="1100" b="1" dirty="0">
                          <a:effectLst/>
                        </a:rPr>
                        <a:t>du </a:t>
                      </a:r>
                      <a:r>
                        <a:rPr lang="fr-FR" sz="1100" b="1" dirty="0" smtClean="0">
                          <a:effectLst/>
                        </a:rPr>
                        <a:t>diocèse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Secrétariat paroissial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Diocèse</a:t>
                      </a:r>
                      <a:r>
                        <a:rPr lang="fr-FR" sz="1100" i="1" dirty="0">
                          <a:effectLst/>
                        </a:rPr>
                        <a:t> : tous les 2 ans en </a:t>
                      </a:r>
                      <a:r>
                        <a:rPr lang="fr-FR" sz="1100" i="1" dirty="0" smtClean="0">
                          <a:effectLst/>
                        </a:rPr>
                        <a:t>octobre</a:t>
                      </a:r>
                      <a:endParaRPr lang="fr-FR" sz="1100" i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54611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Association des brancardiers et infirmières d’Ile de France</a:t>
                      </a:r>
                      <a:r>
                        <a:rPr lang="fr-FR" sz="1100" dirty="0" smtClean="0">
                          <a:effectLst/>
                        </a:rPr>
                        <a:t> - ABIIF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Jean-Marie </a:t>
                      </a:r>
                      <a:r>
                        <a:rPr lang="fr-FR" sz="1100" dirty="0" err="1" smtClean="0">
                          <a:effectLst/>
                        </a:rPr>
                        <a:t>Quennouelle</a:t>
                      </a: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Nicole </a:t>
                      </a:r>
                      <a:r>
                        <a:rPr lang="fr-FR" sz="1100" dirty="0" err="1" smtClean="0">
                          <a:effectLst/>
                        </a:rPr>
                        <a:t>Lepeu</a:t>
                      </a:r>
                      <a:r>
                        <a:rPr lang="fr-FR" sz="1100" dirty="0" smtClean="0">
                          <a:effectLst/>
                        </a:rPr>
                        <a:t> (ABIIF)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 01 45 67 60 20 - www.abiif.com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ABIIF : 1 fois par an à Pâques</a:t>
                      </a: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MALADIE	</a:t>
            </a:r>
          </a:p>
        </p:txBody>
      </p:sp>
      <p:sp>
        <p:nvSpPr>
          <p:cNvPr id="2" name="ZoneTexte 1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38988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20793"/>
              </p:ext>
            </p:extLst>
          </p:nvPr>
        </p:nvGraphicFramePr>
        <p:xfrm>
          <a:off x="1026219" y="64001"/>
          <a:ext cx="9577065" cy="7389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2262079"/>
                <a:gridCol w="1224126"/>
              </a:tblGrid>
              <a:tr h="401199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RETARDS ADMINISTRATIFS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Soutien dans les démarches administratives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Assistantes sociales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EDAS 16 bis avenue de la République – Rueil 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01 41 96 26 50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Permanences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1217413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Association Aide et Conseils </a:t>
                      </a:r>
                      <a:r>
                        <a:rPr lang="fr-FR" sz="1100" dirty="0" smtClean="0">
                          <a:effectLst/>
                        </a:rPr>
                        <a:t>(mise à disposition écrivain public)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Conciliateurs de justice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Avocats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Association AGIR (rédaction de documents)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Pole Solidarité </a:t>
                      </a:r>
                      <a:r>
                        <a:rPr lang="fr-FR" sz="1100" dirty="0" err="1" smtClean="0">
                          <a:effectLst/>
                        </a:rPr>
                        <a:t>Rueilloise</a:t>
                      </a: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– Rueil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Renseignements et rendez-vous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au 01 47 32 67 67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rowSpan="3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Prêts – Subventions – Aides transitoires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Secours Catholique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P. </a:t>
                      </a:r>
                      <a:r>
                        <a:rPr lang="fr-FR" sz="1100" dirty="0" err="1" smtClean="0">
                          <a:effectLst/>
                        </a:rPr>
                        <a:t>Dariane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secours.catholique.rueil@gmail.com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</a:t>
                      </a:r>
                      <a:r>
                        <a:rPr lang="fr-FR" sz="1100" baseline="0" dirty="0" smtClean="0">
                          <a:effectLst/>
                          <a:latin typeface="+mn-lt"/>
                        </a:rPr>
                        <a:t> 51 26 18 31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Conférence Saint-Vincent de Paul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Jean-François </a:t>
                      </a:r>
                      <a:r>
                        <a:rPr lang="fr-FR" sz="1100" dirty="0" err="1" smtClean="0">
                          <a:effectLst/>
                        </a:rPr>
                        <a:t>Pahin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14 20 82 47- csvp.rueil@free.fr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Secours Populaire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Michèle </a:t>
                      </a:r>
                      <a:r>
                        <a:rPr lang="fr-FR" sz="1100" dirty="0" err="1" smtClean="0">
                          <a:effectLst/>
                        </a:rPr>
                        <a:t>Haefflé</a:t>
                      </a:r>
                      <a:r>
                        <a:rPr lang="fr-FR" sz="1100" dirty="0" smtClean="0">
                          <a:effectLst/>
                        </a:rPr>
                        <a:t> (</a:t>
                      </a:r>
                      <a:r>
                        <a:rPr lang="fr-FR" sz="1100" dirty="0" err="1" smtClean="0">
                          <a:effectLst/>
                        </a:rPr>
                        <a:t>Pdte</a:t>
                      </a:r>
                      <a:r>
                        <a:rPr lang="fr-FR" sz="1100" dirty="0" smtClean="0">
                          <a:effectLst/>
                        </a:rPr>
                        <a:t>)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06 84 38 75 80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9395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NOURRITURE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Frais de cantine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CCAS</a:t>
                      </a:r>
                      <a:r>
                        <a:rPr lang="fr-FR" sz="1100" dirty="0" smtClean="0">
                          <a:effectLst/>
                        </a:rPr>
                        <a:t> (bons d’achat alimentaire)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Mairie Pole social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– Rueil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01 47 32 67 67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Paniers repas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Produits d’hygiène pour bébés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Les Restos du cœur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(avec point bébés)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33 rue Henri Dunan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Frédéric et Alain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ad92.rueil@restosducoeur.org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01 47 08 43 44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Mardi et jeudi 9h-12h et 14h-16h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(Campagne novembre à mars</a:t>
                      </a:r>
                      <a:r>
                        <a:rPr lang="fr-FR" sz="1100" dirty="0" smtClean="0">
                          <a:effectLst/>
                        </a:rPr>
                        <a:t>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Acquisition denrées alimentaires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Bons d’achat </a:t>
                      </a:r>
                      <a:r>
                        <a:rPr lang="fr-FR" sz="1100" b="1" dirty="0" smtClean="0">
                          <a:effectLst/>
                        </a:rPr>
                        <a:t>– L’épicerie sociale </a:t>
                      </a:r>
                      <a:r>
                        <a:rPr lang="fr-FR" sz="1100" dirty="0" smtClean="0">
                          <a:effectLst/>
                        </a:rPr>
                        <a:t>– « L’intervalle »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39 avenue Georges Pompidou – Rueil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Gérard </a:t>
                      </a:r>
                      <a:r>
                        <a:rPr lang="fr-FR" sz="1100" dirty="0" err="1" smtClean="0">
                          <a:effectLst/>
                        </a:rPr>
                        <a:t>Bleichner</a:t>
                      </a:r>
                      <a:r>
                        <a:rPr lang="fr-FR" sz="1100" dirty="0" smtClean="0">
                          <a:effectLst/>
                        </a:rPr>
                        <a:t> – 06 09 51 07 25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Nourriture (et produits d’hygiène). Mineurs et jeunes &lt; 25 ans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APSIS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(Association de prévention spécialisée et d’insertion sociale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8-10 boulevard Edmond Rostand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Maryse </a:t>
                      </a:r>
                      <a:r>
                        <a:rPr lang="fr-FR" sz="1100" dirty="0" err="1" smtClean="0">
                          <a:effectLst/>
                        </a:rPr>
                        <a:t>Sahaguian</a:t>
                      </a:r>
                      <a:r>
                        <a:rPr lang="fr-FR" sz="1100" dirty="0" smtClean="0">
                          <a:effectLst/>
                        </a:rPr>
                        <a:t> (</a:t>
                      </a:r>
                      <a:r>
                        <a:rPr lang="fr-FR" sz="1100" dirty="0" err="1" smtClean="0">
                          <a:effectLst/>
                        </a:rPr>
                        <a:t>Dir</a:t>
                      </a:r>
                      <a:r>
                        <a:rPr lang="fr-FR" sz="1100" dirty="0" smtClean="0">
                          <a:effectLst/>
                        </a:rPr>
                        <a:t>.)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01 47 08 99 82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DIFFICULTES MATERIELLES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chemeClr val="bg1"/>
                </a:solidFill>
                <a:cs typeface="Times New Roman" pitchFamily="18" charset="0"/>
              </a:rPr>
              <a:t>Hébergement, administratif, nourriture, vêtement, petit mobilier …</a:t>
            </a:r>
            <a:endParaRPr lang="fr-FR" altLang="fr-F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17319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607748"/>
              </p:ext>
            </p:extLst>
          </p:nvPr>
        </p:nvGraphicFramePr>
        <p:xfrm>
          <a:off x="1039861" y="36215"/>
          <a:ext cx="9707439" cy="7185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563"/>
                <a:gridCol w="2289924"/>
                <a:gridCol w="1761916"/>
                <a:gridCol w="2211868"/>
                <a:gridCol w="1608168"/>
              </a:tblGrid>
              <a:tr h="58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Relations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d’échanges et loisirs, convivialité, services au quotidien (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baby-sitting…)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création d’un groupe à Rueil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abouti (à ce jour)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 faire connaitre en paroisse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paroisse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construire</a:t>
                      </a:r>
                    </a:p>
                  </a:txBody>
                  <a:tcPr marL="36000" marR="36000" marT="36000" marB="36000" anchor="ctr"/>
                </a:tc>
              </a:tr>
              <a:tr h="58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Lieu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d’écoutes, d’échange et de partage entre les parents sur les questions d’éducation.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Chantiers-Education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Associations Familiales Catholiques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Services ouverts à tous (quelle que soit la religion).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Claire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fr-F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Pommery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06 63 74 91 09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cdepommery@yahoo.fr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AFC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Rueil-Malmaison et Suresnes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Amélie et Christophe Lemoine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06 82 59 70 03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 service fait partie des Réseaux d’Ecoute, d’Appui et d’Accompagnement des Parents (REAAP), mis en place par la délégation interministérielle à la famille</a:t>
                      </a:r>
                    </a:p>
                  </a:txBody>
                  <a:tcPr marL="36000" marR="36000" marT="36000" marB="36000" anchor="ctr"/>
                </a:tc>
              </a:tr>
              <a:tr h="58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Lieu de partage, d’écoute, de formation pour les couples et les familles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 maison des famille du 92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Isabelle </a:t>
                      </a:r>
                      <a:r>
                        <a:rPr lang="fr-FR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Cloarec</a:t>
                      </a:r>
                      <a:r>
                        <a:rPr lang="fr-F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(responsable de la maison des familles)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Patrice </a:t>
                      </a:r>
                      <a:r>
                        <a:rPr lang="fr-FR" sz="1100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Pellen</a:t>
                      </a:r>
                      <a:r>
                        <a:rPr lang="fr-F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(aumônier)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100" dirty="0" smtClean="0"/>
                        <a:t>Maison des Familles du 92 </a:t>
                      </a:r>
                    </a:p>
                    <a:p>
                      <a:pPr rtl="0"/>
                      <a:r>
                        <a:rPr lang="fr-FR" sz="1100" dirty="0" smtClean="0"/>
                        <a:t>1 parvis Jean-Paul-II - 92 100 Boulogne-Billancourt </a:t>
                      </a:r>
                    </a:p>
                    <a:p>
                      <a:pPr rtl="0"/>
                      <a:r>
                        <a:rPr lang="fr-FR" sz="1100" dirty="0" smtClean="0"/>
                        <a:t>Tél. : 01 47 61 13 80 / 01 85 96 00 01</a:t>
                      </a:r>
                    </a:p>
                    <a:p>
                      <a:pPr rtl="0"/>
                      <a:r>
                        <a:rPr lang="fr-FR" sz="1100" dirty="0" smtClean="0"/>
                        <a:t>maisondesfamilles@maisonsaintfrancoisdesales92.fr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ww.maisondesfamilles92.com/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8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Coaching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pour les concours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Conférence </a:t>
                      </a:r>
                      <a:r>
                        <a:rPr lang="fr-FR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 Vincent de Paul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Jean-François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PAHIN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20 82 47 - csvp.rueil@free.fr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</a:tr>
              <a:tr h="58785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Accompagnement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scolaire des jeunes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Secours Catholique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Bertrand Picard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47 08 14 79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06 70 62 52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</a:tr>
              <a:tr h="5878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Solidarité migrants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Anne </a:t>
                      </a:r>
                      <a:r>
                        <a:rPr lang="fr-FR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Lesens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878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APSIS - Rueil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Maryse </a:t>
                      </a:r>
                      <a:r>
                        <a:rPr lang="fr-FR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Sahaguian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(directrice)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01 47 08 99 82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8-10 boulevard Edmond Rostand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Educateurs de rue, psychologues, équipe éducative de terrain. Partenariats avec CSVP, Secours Catholique, Secours Populaire…</a:t>
                      </a: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12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SOUTIEN DES FAMILLES</a:t>
            </a:r>
          </a:p>
        </p:txBody>
      </p:sp>
      <p:sp>
        <p:nvSpPr>
          <p:cNvPr id="6" name="ZoneTexte 5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353277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43696"/>
              </p:ext>
            </p:extLst>
          </p:nvPr>
        </p:nvGraphicFramePr>
        <p:xfrm>
          <a:off x="1026219" y="108223"/>
          <a:ext cx="9577065" cy="6650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721161"/>
                <a:gridCol w="2520290"/>
                <a:gridCol w="1224126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Parcours</a:t>
                      </a:r>
                      <a:r>
                        <a:rPr lang="fr-FR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d’échange et de réflexion en couple</a:t>
                      </a:r>
                      <a:endParaRPr lang="fr-F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100" b="1" dirty="0" smtClean="0"/>
                        <a:t>Alpha</a:t>
                      </a:r>
                      <a:r>
                        <a:rPr lang="fr-FR" sz="1100" b="1" baseline="0" dirty="0" smtClean="0"/>
                        <a:t> Couple</a:t>
                      </a:r>
                      <a:endParaRPr lang="fr-FR" sz="1100" b="1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alphacouplerueilmalmaison@gmail.com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06 11 60 50 40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Difficultés conjugal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Conseil conjugal et familial</a:t>
                      </a:r>
                      <a:endParaRPr lang="fr-FR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CLER</a:t>
                      </a:r>
                      <a:r>
                        <a:rPr lang="fr-FR" sz="1100" dirty="0" smtClean="0">
                          <a:effectLst/>
                        </a:rPr>
                        <a:t> – Amour et Famille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Geneviève de Leffe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Laure </a:t>
                      </a:r>
                      <a:r>
                        <a:rPr lang="fr-FR" sz="1100" dirty="0" err="1" smtClean="0">
                          <a:effectLst/>
                        </a:rPr>
                        <a:t>Fouilland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43 81 18 43 pgdeleffe@wanadoo.fr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06 23 88 70 62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laure.fouilland@gmail.com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Présence à St Maximilien </a:t>
                      </a:r>
                      <a:r>
                        <a:rPr lang="fr-FR" sz="1100" i="1" dirty="0" err="1" smtClean="0">
                          <a:effectLst/>
                        </a:rPr>
                        <a:t>Kolbe</a:t>
                      </a:r>
                      <a:endParaRPr lang="fr-FR" sz="11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16029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Violences familiales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Soutien et accompagnement, conseils juridiques, hébergement.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AFED 92 </a:t>
                      </a:r>
                      <a:r>
                        <a:rPr lang="fr-FR" sz="1100" dirty="0" smtClean="0">
                          <a:effectLst/>
                        </a:rPr>
                        <a:t>(Accueil Femmes En Difficultés)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Elisabeth </a:t>
                      </a:r>
                      <a:r>
                        <a:rPr lang="fr-FR" sz="1100" dirty="0" err="1" smtClean="0">
                          <a:effectLst/>
                        </a:rPr>
                        <a:t>Juteau</a:t>
                      </a:r>
                      <a:r>
                        <a:rPr lang="fr-FR" sz="1100" dirty="0" smtClean="0">
                          <a:effectLst/>
                        </a:rPr>
                        <a:t> (directrice)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01 47 78 81 75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71 rue des </a:t>
                      </a:r>
                      <a:r>
                        <a:rPr lang="fr-FR" sz="1100" dirty="0" err="1" smtClean="0">
                          <a:effectLst/>
                        </a:rPr>
                        <a:t>Fontenelles</a:t>
                      </a:r>
                      <a:r>
                        <a:rPr lang="fr-FR" sz="1100" dirty="0" smtClean="0">
                          <a:effectLst/>
                        </a:rPr>
                        <a:t> à Nanterre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admin.afed@wanadoo.fr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Permanences sur RDV : lundi, mercredi, vendredi, 14h-18h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Sans RDV : mercredi 10h-13h, jeudi 14h-18h</a:t>
                      </a: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L’ESCALE</a:t>
                      </a:r>
                      <a:r>
                        <a:rPr lang="fr-FR" sz="1100" dirty="0" smtClean="0">
                          <a:effectLst/>
                        </a:rPr>
                        <a:t> (accueil et hébergement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48 avenue Gabriel Péri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92230 Gennevilliers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01 47 33 09 53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skle@wanadoo.fr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Avec ou sans RDV</a:t>
                      </a:r>
                      <a:endParaRPr lang="fr-FR" sz="11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Chrétiens divorcés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Accueil et remise en route.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Echanges fraternels.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Si nécessaire réconciliation avec l’Eglise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Groupe </a:t>
                      </a:r>
                      <a:r>
                        <a:rPr lang="fr-FR" sz="1100" b="1" dirty="0" err="1" smtClean="0">
                          <a:effectLst/>
                        </a:rPr>
                        <a:t>Chrédi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Mairie Pole social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– Rueil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01 47 32 67 67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Cheminement de vie chrétienne pour chrétiens divorcés engagés dans une nouvelle union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err="1" smtClean="0">
                          <a:effectLst/>
                        </a:rPr>
                        <a:t>Reliance</a:t>
                      </a:r>
                      <a:r>
                        <a:rPr lang="fr-FR" sz="1100" dirty="0" smtClean="0">
                          <a:effectLst/>
                        </a:rPr>
                        <a:t> (créé par les Equipes Notre Dame)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Bernadette et Jean-Marie </a:t>
                      </a:r>
                      <a:r>
                        <a:rPr lang="fr-FR" sz="1100" dirty="0" err="1" smtClean="0">
                          <a:effectLst/>
                        </a:rPr>
                        <a:t>Weydert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01 47 32 08 23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jeanmarieweydert@aol.com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Une réunion mensuelle.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Une équipe de 3 à 4 couples divorcés, un couple accompagnateur, un prêtre</a:t>
                      </a: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SOUTIEN DES FAMILLES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12560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196631"/>
              </p:ext>
            </p:extLst>
          </p:nvPr>
        </p:nvGraphicFramePr>
        <p:xfrm>
          <a:off x="988250" y="180231"/>
          <a:ext cx="9585325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6202"/>
                <a:gridCol w="1944216"/>
                <a:gridCol w="2016224"/>
                <a:gridCol w="1800200"/>
                <a:gridCol w="1698483"/>
              </a:tblGrid>
              <a:tr h="484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SOUTIENS DEMANDES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66" marR="77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ASSOCIATIONS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66" marR="77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CONTACTS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66" marR="77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COORDONNEES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66" marR="7756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OBSERVATIONS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566" marR="77566" marT="0" marB="0" anchor="ctr"/>
                </a:tc>
              </a:tr>
              <a:tr h="242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Décrochage scolaire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Grandir en confiance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Internat éducatif et scolaire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Remobiliser et accompagner les 16-25 ans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Accompagnement personnalisé renforcé.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Fondation Apprentis d’Auteuil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www.apprentis-auteuil.org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Village éducatif Saint-Philippe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1 rue du Pierre </a:t>
                      </a:r>
                      <a:r>
                        <a:rPr lang="fr-FR" sz="1200" dirty="0" err="1" smtClean="0">
                          <a:effectLst/>
                        </a:rPr>
                        <a:t>Brottier</a:t>
                      </a:r>
                      <a:endParaRPr lang="fr-FR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92190 Meudon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01 46 23 62 00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6000" marR="36000" marT="36000" marB="36000" anchor="ctr"/>
                </a:tc>
              </a:tr>
              <a:tr h="263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Jeunes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galère, marginalisés, pris dans des ruptures multiples.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(de 11 à 25 ans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Prise en compte des jeunes dans leur globalité : éléments personnels, familiaux, sociaux et environnementaux.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-aide insertion professionnelle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-convention de stage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-chantiers éducatifs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APSIS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(Association de Prévention Spécialisée et d’Insertion Sociale)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(habilitée par le Conseil Général 92)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Maryse </a:t>
                      </a:r>
                      <a:r>
                        <a:rPr lang="fr-F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Sahagu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(directrice)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8-10 boulevard Edmond Rostand à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apsis92@wanadoo.fr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01 47 08 99 82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06 38 49 98 14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Educateurs spécialisés.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-APSIS BUS présence auprès des collèges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-Psychologue clinicienne</a:t>
                      </a: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SOUTIEN EDUCATIF</a:t>
            </a:r>
          </a:p>
        </p:txBody>
      </p:sp>
    </p:spTree>
    <p:extLst>
      <p:ext uri="{BB962C8B-B14F-4D97-AF65-F5344CB8AC3E}">
        <p14:creationId xmlns:p14="http://schemas.microsoft.com/office/powerpoint/2010/main" val="42500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304528"/>
              </p:ext>
            </p:extLst>
          </p:nvPr>
        </p:nvGraphicFramePr>
        <p:xfrm>
          <a:off x="985961" y="180231"/>
          <a:ext cx="9707439" cy="7172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563"/>
                <a:gridCol w="2289924"/>
                <a:gridCol w="1935216"/>
                <a:gridCol w="2396546"/>
                <a:gridCol w="1250190"/>
              </a:tblGrid>
              <a:tr h="58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« Ne restez pas seul face à votre ordinateur 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Aide à la recherche d’emploi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Le </a:t>
                      </a:r>
                      <a:r>
                        <a:rPr lang="fr-FR" sz="1200" b="1" dirty="0" smtClean="0">
                          <a:effectLst/>
                        </a:rPr>
                        <a:t>Café Emploi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(participe au groupe « Ensemble » qui rassemble Pôle Emploi, CFA, Soleil, APSIS…)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Anne-Marie </a:t>
                      </a:r>
                      <a:r>
                        <a:rPr lang="fr-FR" sz="1200" dirty="0" err="1" smtClean="0">
                          <a:effectLst/>
                        </a:rPr>
                        <a:t>Legrix</a:t>
                      </a:r>
                      <a:r>
                        <a:rPr lang="fr-FR" sz="1200" dirty="0" smtClean="0">
                          <a:effectLst/>
                        </a:rPr>
                        <a:t> de la Salle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Michel </a:t>
                      </a:r>
                      <a:r>
                        <a:rPr lang="fr-FR" sz="1200" dirty="0" err="1" smtClean="0">
                          <a:effectLst/>
                        </a:rPr>
                        <a:t>Simonnet</a:t>
                      </a:r>
                      <a:endParaRPr lang="fr-FR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Jean-Christophe Bonne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amlegrixdelasalle@hotmail.com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michel_simonnet@yahoo.fr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06 08 31 94 66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bonnejcc@gmail.com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Réunions St Maximilien </a:t>
                      </a:r>
                      <a:r>
                        <a:rPr lang="fr-FR" sz="1200" i="1" dirty="0" err="1" smtClean="0">
                          <a:effectLst/>
                        </a:rPr>
                        <a:t>Kolbe</a:t>
                      </a:r>
                      <a:endParaRPr lang="fr-FR" sz="1200" i="1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5 rue Auguste Pierret – Rueil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err="1" smtClean="0">
                          <a:effectLst/>
                        </a:rPr>
                        <a:t>Ts</a:t>
                      </a:r>
                      <a:r>
                        <a:rPr lang="fr-FR" sz="1200" i="1" dirty="0" smtClean="0">
                          <a:effectLst/>
                        </a:rPr>
                        <a:t> les 15 jours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Vendredi 8h30 – 10h30</a:t>
                      </a:r>
                    </a:p>
                  </a:txBody>
                  <a:tcPr marL="68580" marR="68580" marT="36000" marB="36000" anchor="ctr"/>
                </a:tc>
              </a:tr>
              <a:tr h="5878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Le </a:t>
                      </a:r>
                      <a:r>
                        <a:rPr lang="fr-FR" sz="1200" b="1" dirty="0" smtClean="0">
                          <a:effectLst/>
                        </a:rPr>
                        <a:t>GRED</a:t>
                      </a:r>
                      <a:r>
                        <a:rPr lang="fr-FR" sz="1200" dirty="0" smtClean="0">
                          <a:effectLst/>
                        </a:rPr>
                        <a:t> (Groupe de Recherche Emploi sur La Défense)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Alain </a:t>
                      </a:r>
                      <a:r>
                        <a:rPr lang="fr-FR" sz="1200" dirty="0" err="1" smtClean="0">
                          <a:effectLst/>
                        </a:rPr>
                        <a:t>Troussard</a:t>
                      </a: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01 47 75 83 25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alain.troussard@somera.fr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dirty="0" smtClean="0">
                          <a:effectLst/>
                        </a:rPr>
                        <a:t>Réunions ND de </a:t>
                      </a:r>
                      <a:r>
                        <a:rPr lang="fr-FR" sz="1200" i="1" dirty="0" err="1" smtClean="0">
                          <a:effectLst/>
                        </a:rPr>
                        <a:t>Pentecote</a:t>
                      </a:r>
                      <a:r>
                        <a:rPr lang="fr-FR" sz="1200" i="1" dirty="0" smtClean="0">
                          <a:effectLst/>
                        </a:rPr>
                        <a:t> (Parvis de La Défense à côté CNIT)</a:t>
                      </a:r>
                    </a:p>
                  </a:txBody>
                  <a:tcPr marL="68580" marR="68580" marT="36000" marB="36000" anchor="ctr"/>
                </a:tc>
              </a:tr>
              <a:tr h="587856"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Accompagnement global du chômeur à la fois social et professionnel - Formation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ASSOL </a:t>
                      </a:r>
                      <a:r>
                        <a:rPr lang="fr-FR" sz="1200" dirty="0" smtClean="0">
                          <a:effectLst/>
                        </a:rPr>
                        <a:t>– Maison des chômeurs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31 rue des </a:t>
                      </a:r>
                      <a:r>
                        <a:rPr lang="fr-FR" sz="1200" dirty="0" err="1" smtClean="0">
                          <a:effectLst/>
                        </a:rPr>
                        <a:t>Ombraies</a:t>
                      </a:r>
                      <a:r>
                        <a:rPr lang="fr-FR" sz="1200" dirty="0" smtClean="0">
                          <a:effectLst/>
                        </a:rPr>
                        <a:t> – Nanterre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(mouvement national des chômeurs et des précaires)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Mme </a:t>
                      </a:r>
                      <a:r>
                        <a:rPr lang="fr-FR" sz="1200" dirty="0" err="1" smtClean="0">
                          <a:effectLst/>
                        </a:rPr>
                        <a:t>Lechantre</a:t>
                      </a:r>
                      <a:r>
                        <a:rPr lang="fr-FR" sz="1200" dirty="0" smtClean="0">
                          <a:effectLst/>
                        </a:rPr>
                        <a:t> (</a:t>
                      </a:r>
                      <a:r>
                        <a:rPr lang="fr-FR" sz="1200" dirty="0" err="1" smtClean="0">
                          <a:effectLst/>
                        </a:rPr>
                        <a:t>Dir</a:t>
                      </a:r>
                      <a:r>
                        <a:rPr lang="fr-FR" sz="1200" dirty="0" smtClean="0">
                          <a:effectLst/>
                        </a:rPr>
                        <a:t>.)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01 41 37 95 30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www.assol-mncp.fr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</a:tr>
              <a:tr h="5878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effectLst/>
                        </a:rPr>
                        <a:t>SNC</a:t>
                      </a:r>
                      <a:r>
                        <a:rPr lang="fr-FR" sz="1200" dirty="0" smtClean="0">
                          <a:effectLst/>
                        </a:rPr>
                        <a:t> – Solidarités Nouvelles face au Chômage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Vinci (Groupe Entreprise)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Emilie </a:t>
                      </a:r>
                      <a:r>
                        <a:rPr lang="fr-FR" sz="1200" dirty="0" err="1" smtClean="0">
                          <a:effectLst/>
                        </a:rPr>
                        <a:t>Nikolaëff</a:t>
                      </a:r>
                      <a:endParaRPr lang="fr-FR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Lysiane Caillot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snc-vinci-rueil@snc.asso.fr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i="1" dirty="0" smtClean="0">
                          <a:effectLst/>
                        </a:rPr>
                        <a:t>Voir Café Emploi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</a:tr>
              <a:tr h="96657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Pour cadres et jeunes diplômés (sessions et ateliers de formation)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OSER 92 </a:t>
                      </a:r>
                      <a:r>
                        <a:rPr lang="fr-FR" sz="1200" dirty="0" smtClean="0">
                          <a:effectLst/>
                        </a:rPr>
                        <a:t>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52 rue des Bons Raisins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Anne-Marie </a:t>
                      </a:r>
                      <a:r>
                        <a:rPr lang="fr-FR" sz="1200" dirty="0" err="1" smtClean="0">
                          <a:effectLst/>
                        </a:rPr>
                        <a:t>Legrix</a:t>
                      </a:r>
                      <a:r>
                        <a:rPr lang="fr-FR" sz="1200" dirty="0" smtClean="0">
                          <a:effectLst/>
                        </a:rPr>
                        <a:t> de la Salle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Patrice Chabrol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amlegrixdelasalle@hotmail.com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 patricechabrol@hotmail.fr 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i="1" dirty="0" smtClean="0">
                        <a:effectLst/>
                      </a:endParaRPr>
                    </a:p>
                  </a:txBody>
                  <a:tcPr marL="68580" marR="68580" marT="36000" marB="36000" anchor="ctr"/>
                </a:tc>
              </a:tr>
              <a:tr h="58785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Travaux temporaires de réinsertion aux personnes sans emploi ou en difficultés.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TRAMPLEIM 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(Travail et Aide Matérielle par l’Emploi Individuel Momentané)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Maison de l’insertion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8-10 boulevard Edmond Rostand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01 47 51 14 25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contact@tramplein92.org</a:t>
                      </a:r>
                    </a:p>
                  </a:txBody>
                  <a:tcPr marL="68580" marR="6858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Association intermédiaire.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Lundi au vendredi 9h-12h30 et 14h –17h</a:t>
                      </a:r>
                    </a:p>
                  </a:txBody>
                  <a:tcPr marL="68580" marR="6858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CHÔMAGE</a:t>
            </a:r>
          </a:p>
        </p:txBody>
      </p:sp>
    </p:spTree>
    <p:extLst>
      <p:ext uri="{BB962C8B-B14F-4D97-AF65-F5344CB8AC3E}">
        <p14:creationId xmlns:p14="http://schemas.microsoft.com/office/powerpoint/2010/main" val="26518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5585"/>
              </p:ext>
            </p:extLst>
          </p:nvPr>
        </p:nvGraphicFramePr>
        <p:xfrm>
          <a:off x="991845" y="180231"/>
          <a:ext cx="9707439" cy="7387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563"/>
                <a:gridCol w="2289924"/>
                <a:gridCol w="1935216"/>
                <a:gridCol w="2396546"/>
                <a:gridCol w="1250190"/>
              </a:tblGrid>
              <a:tr h="58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rencontres, réconfort psychologique, orientation et aides diverses, accompagnement, promotion de la dignité de l’étranger : « sans papiers » mais pas « sans droits »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résidence des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Tarâtres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Rueil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 Centre Socio-Culturel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Mazurières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brenda.francois@gmail.com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www.solidarite-migrants-rueil.fr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asso.smr@gmail.com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Accompagnement des familles en difficultés scolaires (primaire, collège, lycée), développement du lien entre familles et l’école (**)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culturel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Riber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100" i="1" dirty="0" smtClean="0"/>
                        <a:t>96 , rue d’Estienne d’Orves – Rueil)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culturel des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Mazurières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 rue des </a:t>
                      </a:r>
                      <a:r>
                        <a:rPr lang="fr-FR" sz="11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Mazurières</a:t>
                      </a:r>
                      <a:r>
                        <a:rPr lang="fr-FR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Rueil)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 et centre de Rueil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Lesens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Hauts de Rueil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Brigitte Dupont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Chantal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Lepriol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Anne-Marie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Haon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01 47 52 15 14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01 47 41 60 23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51 65 68 - lepriol.c@orange.fr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51 98 77 - gabriel.haon@free.fr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/>
                        <a:t>Horaires à déterminer entre le jeune et</a:t>
                      </a:r>
                      <a:r>
                        <a:rPr lang="fr-FR" sz="1100" i="1" baseline="0" dirty="0" smtClean="0"/>
                        <a:t> </a:t>
                      </a:r>
                      <a:r>
                        <a:rPr lang="fr-FR" sz="1100" i="1" dirty="0" smtClean="0"/>
                        <a:t>l’accompagnateur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 du français, rendre accessibles les bases du français, permettant de parler, lire et écrire  (***)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Dessaix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01 47 49 71 00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solidFill>
                            <a:schemeClr val="dk1"/>
                          </a:solidFill>
                        </a:rPr>
                        <a:t>Selon les niveaux en journée du lundi au vendredi de 9h à 11h et de 14h à 15h30.. Pour tous niveaux en soirée: lundi et mercredi de 19h à 20h30)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785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Permanence d’accueil pour l’information des familles et personnes immigrées sur leurs droits et aide à la constitution de dossiers ou courriers administratifs et sociaux. Aide dans les démarches correspondantes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Bernard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Schneckenburger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Jean Cordonnier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Brigitte Raymond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01 47 51 45 93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01 47 51 65 72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/>
                        <a:t>Permanences : 2</a:t>
                      </a:r>
                      <a:r>
                        <a:rPr lang="fr-FR" sz="1100" i="1" baseline="30000" dirty="0" smtClean="0"/>
                        <a:t>e</a:t>
                      </a:r>
                      <a:r>
                        <a:rPr lang="fr-FR" sz="1100" i="1" dirty="0" smtClean="0"/>
                        <a:t> et 4</a:t>
                      </a:r>
                      <a:r>
                        <a:rPr lang="fr-FR" sz="1100" i="1" baseline="30000" dirty="0" smtClean="0"/>
                        <a:t>e</a:t>
                      </a:r>
                      <a:r>
                        <a:rPr lang="fr-FR" sz="1100" i="1" dirty="0" smtClean="0"/>
                        <a:t> jeudi du mois au Centre Culturel des </a:t>
                      </a:r>
                      <a:r>
                        <a:rPr lang="fr-FR" sz="1100" i="1" dirty="0" err="1" smtClean="0"/>
                        <a:t>Mazurières</a:t>
                      </a:r>
                      <a:endParaRPr lang="fr-FR" sz="1100" dirty="0" smtClean="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898428" y="7092999"/>
            <a:ext cx="781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 smtClean="0"/>
              <a:t>(*)</a:t>
            </a:r>
            <a:r>
              <a:rPr lang="fr-FR" sz="800" i="1" dirty="0" smtClean="0"/>
              <a:t> </a:t>
            </a:r>
            <a:r>
              <a:rPr lang="fr-FR" sz="800" i="1" dirty="0" smtClean="0">
                <a:solidFill>
                  <a:schemeClr val="dk1"/>
                </a:solidFill>
              </a:rPr>
              <a:t>Information </a:t>
            </a:r>
            <a:r>
              <a:rPr lang="fr-FR" sz="800" i="1" dirty="0">
                <a:solidFill>
                  <a:schemeClr val="dk1"/>
                </a:solidFill>
              </a:rPr>
              <a:t>détaillée sur « l’accueil des Migrants » consulter le « Guide pour accueillir les « Migrants », les accompagner et faciliter leur intégration » édité par l’Ensemble Pastoral de Rueil. Disponible auprès des secrétariats paroissiaux</a:t>
            </a:r>
            <a:r>
              <a:rPr lang="fr-FR" sz="800" i="1" dirty="0" smtClean="0">
                <a:solidFill>
                  <a:schemeClr val="dk1"/>
                </a:solidFill>
              </a:rPr>
              <a:t>.</a:t>
            </a:r>
            <a:r>
              <a:rPr lang="fr-FR" sz="800" i="1" dirty="0" smtClean="0">
                <a:cs typeface="Times New Roman"/>
              </a:rPr>
              <a:t>. </a:t>
            </a:r>
            <a:r>
              <a:rPr lang="fr-FR" sz="800" b="1" i="1" dirty="0" smtClean="0"/>
              <a:t>(**)</a:t>
            </a:r>
            <a:r>
              <a:rPr lang="fr-FR" sz="800" i="1" dirty="0" smtClean="0"/>
              <a:t>  Lieu </a:t>
            </a:r>
            <a:r>
              <a:rPr lang="fr-FR" sz="800" i="1" dirty="0"/>
              <a:t>des cours au domicile du jeune ou de l’accompagnant ou bien </a:t>
            </a:r>
            <a:r>
              <a:rPr lang="fr-FR" sz="800" i="1" dirty="0" smtClean="0"/>
              <a:t>aux centres culturels. </a:t>
            </a:r>
            <a:r>
              <a:rPr lang="fr-FR" sz="800" b="1" i="1" dirty="0" smtClean="0"/>
              <a:t>(***)</a:t>
            </a:r>
            <a:r>
              <a:rPr lang="fr-FR" sz="800" i="1" dirty="0" smtClean="0"/>
              <a:t> </a:t>
            </a:r>
            <a:r>
              <a:rPr lang="fr-FR" sz="800" i="1" dirty="0">
                <a:solidFill>
                  <a:schemeClr val="dk1"/>
                </a:solidFill>
              </a:rPr>
              <a:t>H</a:t>
            </a:r>
            <a:r>
              <a:rPr lang="fr-FR" sz="800" i="1" dirty="0" smtClean="0">
                <a:solidFill>
                  <a:schemeClr val="dk1"/>
                </a:solidFill>
              </a:rPr>
              <a:t>ors </a:t>
            </a:r>
            <a:r>
              <a:rPr lang="fr-FR" sz="800" i="1" dirty="0">
                <a:solidFill>
                  <a:schemeClr val="dk1"/>
                </a:solidFill>
              </a:rPr>
              <a:t>période de vacances scolaires, en groupe de niveaux, au Centre Culturel des </a:t>
            </a:r>
            <a:r>
              <a:rPr lang="fr-FR" sz="800" i="1" dirty="0" err="1" smtClean="0">
                <a:solidFill>
                  <a:schemeClr val="dk1"/>
                </a:solidFill>
              </a:rPr>
              <a:t>Mazurières</a:t>
            </a:r>
            <a:r>
              <a:rPr lang="fr-FR" sz="800" i="1" dirty="0" smtClean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10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ETRANGERS, MIGRANTS</a:t>
            </a:r>
          </a:p>
        </p:txBody>
      </p:sp>
    </p:spTree>
    <p:extLst>
      <p:ext uri="{BB962C8B-B14F-4D97-AF65-F5344CB8AC3E}">
        <p14:creationId xmlns:p14="http://schemas.microsoft.com/office/powerpoint/2010/main" val="37856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887013"/>
              </p:ext>
            </p:extLst>
          </p:nvPr>
        </p:nvGraphicFramePr>
        <p:xfrm>
          <a:off x="1008967" y="108223"/>
          <a:ext cx="9667180" cy="5722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4298"/>
                <a:gridCol w="2271638"/>
                <a:gridCol w="1918594"/>
                <a:gridCol w="2375961"/>
                <a:gridCol w="1236689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 anchor="ctr"/>
                </a:tc>
              </a:tr>
              <a:tr h="9418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Evaluation</a:t>
                      </a:r>
                      <a:r>
                        <a:rPr lang="fr-FR" sz="1200" dirty="0">
                          <a:effectLst/>
                        </a:rPr>
                        <a:t>, diagnostic, accompagnement et prévention</a:t>
                      </a:r>
                      <a:r>
                        <a:rPr lang="fr-FR" sz="1200" dirty="0" smtClean="0">
                          <a:effectLst/>
                        </a:rPr>
                        <a:t>.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CAAT 92 </a:t>
                      </a:r>
                      <a:r>
                        <a:rPr lang="fr-FR" sz="1100" dirty="0" smtClean="0">
                          <a:effectLst/>
                        </a:rPr>
                        <a:t>(Centre d’Accueil et d’Aide aux Toxicomanes)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9 </a:t>
                      </a:r>
                      <a:r>
                        <a:rPr lang="fr-FR" sz="1100" dirty="0">
                          <a:effectLst/>
                        </a:rPr>
                        <a:t>avenue Beauséjour à </a:t>
                      </a:r>
                      <a:r>
                        <a:rPr lang="fr-FR" sz="1100" dirty="0" smtClean="0">
                          <a:effectLst/>
                        </a:rPr>
                        <a:t>Rueil</a:t>
                      </a: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01 </a:t>
                      </a:r>
                      <a:r>
                        <a:rPr lang="fr-FR" sz="1100" dirty="0">
                          <a:effectLst/>
                        </a:rPr>
                        <a:t>47 49 29 </a:t>
                      </a:r>
                      <a:r>
                        <a:rPr lang="fr-FR" sz="1100" dirty="0" smtClean="0">
                          <a:effectLst/>
                        </a:rPr>
                        <a:t>66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Lundi </a:t>
                      </a:r>
                      <a:r>
                        <a:rPr lang="fr-FR" sz="1100" i="1" dirty="0">
                          <a:effectLst/>
                        </a:rPr>
                        <a:t>au vendredi 9h-12h et </a:t>
                      </a:r>
                      <a:r>
                        <a:rPr lang="fr-FR" sz="1100" i="1" dirty="0" smtClean="0">
                          <a:effectLst/>
                        </a:rPr>
                        <a:t>14h-18h</a:t>
                      </a:r>
                      <a:r>
                        <a:rPr lang="fr-FR" sz="1100" i="1" dirty="0">
                          <a:effectLst/>
                        </a:rPr>
                        <a:t> </a:t>
                      </a:r>
                      <a:endParaRPr lang="fr-FR" sz="1100" i="1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AGATA</a:t>
                      </a:r>
                      <a:r>
                        <a:rPr lang="fr-FR" sz="1100" dirty="0" smtClean="0">
                          <a:effectLst/>
                        </a:rPr>
                        <a:t> (Association Généraliste d’Accompagnement et de Traitement des Addictions)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9 avenue Beauséjour à Rueil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01 47 49 29 66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Lundi 9h-19h, mardi 10h-12h, mercredi 12h-20h, jeudi 9h30-20h, vendredi 9h-20h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Accueil et Ecoute Jeunes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AGATA Jeunes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Point Accueil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Ecoute jeunes / PAEJ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9 avenue Beauséjour à Rueil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01 47 49 29 66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 rowSpan="4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Alcooliques Anonymes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AGATA tout public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Stéphane Lavigne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9 avenue Beauséjour à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01 47 49 29 66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Permanences tous les lundis à 20h</a:t>
                      </a:r>
                    </a:p>
                  </a:txBody>
                  <a:tcPr marL="36000" marR="36000" marT="36000" marB="36000" anchor="ctr"/>
                </a:tc>
              </a:tr>
              <a:tr h="4539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Centre Socio-Culturel RIBER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96 rue d’Estienne d’Orves à Rueil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08 203 268 83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Une réunion les mercredis de 12h30 à 13h30</a:t>
                      </a:r>
                      <a:endParaRPr lang="fr-FR" sz="11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CCAS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2 place Jean Jaurès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16" marR="74616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ND de Pentecôte La Défense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http://parisladefense.over-blog.com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53949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Jeux vidéo, pornographie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ADDICTIONS</a:t>
            </a:r>
          </a:p>
        </p:txBody>
      </p:sp>
    </p:spTree>
    <p:extLst>
      <p:ext uri="{BB962C8B-B14F-4D97-AF65-F5344CB8AC3E}">
        <p14:creationId xmlns:p14="http://schemas.microsoft.com/office/powerpoint/2010/main" val="29040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83371"/>
              </p:ext>
            </p:extLst>
          </p:nvPr>
        </p:nvGraphicFramePr>
        <p:xfrm>
          <a:off x="991845" y="180232"/>
          <a:ext cx="9701554" cy="1218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450"/>
                <a:gridCol w="2288536"/>
                <a:gridCol w="1934043"/>
                <a:gridCol w="2395093"/>
                <a:gridCol w="1249432"/>
              </a:tblGrid>
              <a:tr h="587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</a:tr>
              <a:tr h="621288"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de l’exorcisme</a:t>
                      </a:r>
                      <a:endParaRPr lang="fr-FR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Diocèse de Paris « 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Accueil Saint-Michel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»</a:t>
                      </a:r>
                      <a:endParaRPr lang="fr-FR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bis rue René Villermé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75011 Paris</a:t>
                      </a: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46 33 65 66</a:t>
                      </a:r>
                    </a:p>
                  </a:txBody>
                  <a:tcPr marL="68538" marR="685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Permanences téléphoniques : mardi, mercredi, vendredi 9h30-12h et 14h30-17h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38" marR="68538" marT="0" marB="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AUTRES</a:t>
            </a:r>
          </a:p>
        </p:txBody>
      </p:sp>
    </p:spTree>
    <p:extLst>
      <p:ext uri="{BB962C8B-B14F-4D97-AF65-F5344CB8AC3E}">
        <p14:creationId xmlns:p14="http://schemas.microsoft.com/office/powerpoint/2010/main" val="1897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36045"/>
              </p:ext>
            </p:extLst>
          </p:nvPr>
        </p:nvGraphicFramePr>
        <p:xfrm>
          <a:off x="1026220" y="108223"/>
          <a:ext cx="9577065" cy="6892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721160"/>
                <a:gridCol w="2520291"/>
                <a:gridCol w="1224126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MALADIE PSYCHIQUE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7920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Parents</a:t>
                      </a:r>
                      <a:r>
                        <a:rPr lang="fr-FR" sz="1200" dirty="0">
                          <a:effectLst/>
                        </a:rPr>
                        <a:t>, familles ou amis confrontés à la maladie psychique d’un des leurs.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 smtClean="0">
                          <a:effectLst/>
                        </a:rPr>
                        <a:t>Partage </a:t>
                      </a:r>
                      <a:r>
                        <a:rPr lang="fr-FR" sz="1200" i="1" dirty="0">
                          <a:effectLst/>
                        </a:rPr>
                        <a:t>et amitié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</a:rPr>
                        <a:t>Réconfort et soutien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</a:rPr>
                        <a:t>Conseil spirituel</a:t>
                      </a: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«</a:t>
                      </a: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b="1" dirty="0">
                          <a:effectLst/>
                        </a:rPr>
                        <a:t>Relais Lumière Espérance</a:t>
                      </a: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»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Marie-Laure </a:t>
                      </a:r>
                      <a:r>
                        <a:rPr lang="fr-FR" sz="1100" dirty="0">
                          <a:effectLst/>
                        </a:rPr>
                        <a:t>Chabrol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Brigitte </a:t>
                      </a:r>
                      <a:r>
                        <a:rPr lang="fr-FR" sz="1100" dirty="0" err="1" smtClean="0">
                          <a:effectLst/>
                        </a:rPr>
                        <a:t>Descourtieux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06 </a:t>
                      </a:r>
                      <a:r>
                        <a:rPr lang="fr-FR" sz="1100" dirty="0">
                          <a:effectLst/>
                        </a:rPr>
                        <a:t>20 47 25 86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mlchabrol@hotmail.com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brigitte.descourtieux@club-internet.fr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8408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UNAFAM</a:t>
                      </a:r>
                      <a:r>
                        <a:rPr lang="fr-FR" sz="1100" dirty="0" smtClean="0">
                          <a:effectLst/>
                        </a:rPr>
                        <a:t> (Union Nationale des Amis et Familles de Malades Psychiques)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Michel Rigault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01 47 08 03 92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Permanences Maison de l’Autonomie – 10 rue d’Estienne d’Orves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(01 41 39 88 00)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122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MALADIE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</a:rPr>
                        <a:t>D’ALZHEIMER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Ecoute</a:t>
                      </a:r>
                      <a:r>
                        <a:rPr lang="fr-FR" sz="1200" dirty="0">
                          <a:effectLst/>
                        </a:rPr>
                        <a:t>, information et soutien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Association France Alzheimer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 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Permanences</a:t>
                      </a:r>
                      <a:endParaRPr lang="fr-F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01 47 08 27 90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Maison </a:t>
                      </a:r>
                      <a:r>
                        <a:rPr lang="fr-FR" sz="1100" dirty="0">
                          <a:effectLst/>
                        </a:rPr>
                        <a:t>de l’Autonomie – 10 ter rue d’Estienne d’Orves – Rueil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François </a:t>
                      </a:r>
                      <a:r>
                        <a:rPr lang="fr-FR" sz="1100" i="1" dirty="0" err="1">
                          <a:effectLst/>
                        </a:rPr>
                        <a:t>Pellat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89875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Professionnels</a:t>
                      </a:r>
                      <a:r>
                        <a:rPr lang="fr-FR" sz="1200" dirty="0">
                          <a:effectLst/>
                        </a:rPr>
                        <a:t>, bénévoles, aidants familiaux pour personnes atteintes de la maladie d’Alzheimer et apparentées.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i="1" dirty="0">
                          <a:effectLst/>
                        </a:rPr>
                        <a:t>Formation sur « l’accompagnement des personnes confuses ».</a:t>
                      </a: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Pastorale de la santé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it-IT" sz="1100" dirty="0" smtClean="0"/>
                        <a:t>Sandrine Orand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Geneviève Simonnet, Maïté Giusti, Marianne Landart</a:t>
                      </a: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pastoraledelasante@rueil.diocese92.fr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 01 47 49 49 52</a:t>
                      </a: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Deux </a:t>
                      </a:r>
                      <a:r>
                        <a:rPr lang="fr-FR" sz="1100" i="1" dirty="0">
                          <a:effectLst/>
                        </a:rPr>
                        <a:t>séances de formation : février et mars 2016 en liaison avec le Carmel de Clamart.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108012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Conférence Saint-Vincent de Paul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Jean-François </a:t>
                      </a:r>
                      <a:r>
                        <a:rPr lang="fr-FR" sz="1100" dirty="0" err="1" smtClean="0">
                          <a:effectLst/>
                        </a:rPr>
                        <a:t>Pahin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06 14 20 82 47- csvp.rueil@free.fr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35091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</a:rPr>
                        <a:t>MALADIE DE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</a:rPr>
                        <a:t>PARKINSON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77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200" dirty="0" smtClean="0">
                          <a:effectLst/>
                        </a:rPr>
                        <a:t>Ecoute</a:t>
                      </a:r>
                      <a:r>
                        <a:rPr lang="fr-FR" sz="1200" dirty="0">
                          <a:effectLst/>
                        </a:rPr>
                        <a:t>, information et soutien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</a:rPr>
                        <a:t>Groupement </a:t>
                      </a:r>
                      <a:r>
                        <a:rPr lang="fr-FR" sz="1100" b="1" dirty="0">
                          <a:effectLst/>
                        </a:rPr>
                        <a:t>Parkinson Ile de France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Permanences</a:t>
                      </a:r>
                      <a:endParaRPr lang="fr-F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01 41 39 88 </a:t>
                      </a:r>
                      <a:r>
                        <a:rPr lang="fr-FR" sz="1100" dirty="0" smtClean="0">
                          <a:effectLst/>
                        </a:rPr>
                        <a:t>00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93 </a:t>
                      </a:r>
                      <a:r>
                        <a:rPr lang="fr-FR" sz="1100" dirty="0">
                          <a:effectLst/>
                        </a:rPr>
                        <a:t>rue George Sand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01 47 49 37 42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MALADIE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3520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911686"/>
              </p:ext>
            </p:extLst>
          </p:nvPr>
        </p:nvGraphicFramePr>
        <p:xfrm>
          <a:off x="1026220" y="108223"/>
          <a:ext cx="9577065" cy="7169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2262079"/>
                <a:gridCol w="1224126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HANDICAP MENTAL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7920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Aides aux familles : soutien, accompagnement, aides psychologiques et/ou matérielles.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</a:rPr>
                        <a:t>APEI Rueil-Nanterre </a:t>
                      </a:r>
                      <a:r>
                        <a:rPr lang="fr-FR" sz="1100" dirty="0" smtClean="0">
                          <a:effectLst/>
                        </a:rPr>
                        <a:t>(Amis et Parents de Personnes Handicapées Mentales)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Christian et </a:t>
                      </a:r>
                      <a:r>
                        <a:rPr lang="fr-FR" sz="1100" dirty="0" err="1" smtClean="0">
                          <a:effectLst/>
                        </a:rPr>
                        <a:t>Josie</a:t>
                      </a:r>
                      <a:r>
                        <a:rPr lang="fr-FR" sz="1100" dirty="0" smtClean="0">
                          <a:effectLst/>
                        </a:rPr>
                        <a:t> TRACHSEL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40 84 (répondeur)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16 rue Gallieni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Permanences à la Maison de l’Autonomie 10 ter rue d’Estienne d’Orves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8408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UNAFAM</a:t>
                      </a:r>
                      <a:r>
                        <a:rPr lang="fr-FR" sz="1100" dirty="0" smtClean="0">
                          <a:effectLst/>
                        </a:rPr>
                        <a:t> (Union Nationale des Amis et Familles de Malades Psychiques)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Michel Rigault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01 47 08 03 92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Permanences Maison de l’Autonomie – 10 rue d’Estienne d’Orves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(01 41 39 88 00)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Education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200" dirty="0" smtClean="0">
                          <a:effectLst/>
                        </a:rPr>
                        <a:t>par le travail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ESAT</a:t>
                      </a:r>
                      <a:r>
                        <a:rPr lang="fr-FR" sz="1100" dirty="0" smtClean="0">
                          <a:effectLst/>
                        </a:rPr>
                        <a:t> (Etablissements et Services d’Aide par le Travail)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(dépend de l’APEI)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01 47 08 23 23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16 rue Gallieni – Rueil 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  <a:r>
                        <a:rPr lang="fr-FR" sz="1100" i="1" dirty="0" smtClean="0">
                          <a:effectLst/>
                        </a:rPr>
                        <a:t>L’Atelier du Château : accès à des activités à caractère professionnel.</a:t>
                      </a:r>
                    </a:p>
                  </a:txBody>
                  <a:tcPr marL="36000" marR="36000" marT="36000" marB="36000" anchor="ctr"/>
                </a:tc>
              </a:tr>
              <a:tr h="89875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Initiation au travail et aux loisirs, accueil de jour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</a:rPr>
                        <a:t>CITL </a:t>
                      </a:r>
                      <a:r>
                        <a:rPr lang="fr-FR" sz="1100" dirty="0" smtClean="0">
                          <a:effectLst/>
                        </a:rPr>
                        <a:t>(Centre d’Initiation au Travail et aux Loisirs) : centre « passerelle » vers l’ESAT ou vers une maison de retraite (dépend de l’APEI)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01 47 08 40 84 (répondeur)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16 rue Gallieni – Rueil 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.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69172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Hébergement adultes handicapés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Foyer d’hébergement (dépend de l’APEI)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01 41 39 92 70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62 rue Voltaire – Rueil 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71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Accompagnement Spirituel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Catéchèse adaptée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</a:rPr>
                        <a:t>Foi et Lumière </a:t>
                      </a:r>
                      <a:r>
                        <a:rPr lang="fr-FR" sz="1100" dirty="0" smtClean="0">
                          <a:effectLst/>
                        </a:rPr>
                        <a:t>(personnes handicapées mentales et leurs parents et amis)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A Rueil : « Mosaïque 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André HAURINE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01 47 08 20 16 / 06 80 38 20 67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7164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Catéchèse adaptée pour les enfants présentant une déficience intellectuelle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Paroisse Saint-Pierre Saint-Paul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(à partir 7-8 ans et jusqu’à la confirmation)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Marie-Line </a:t>
                      </a:r>
                      <a:r>
                        <a:rPr lang="fr-FR" sz="1100" dirty="0" err="1" smtClean="0">
                          <a:effectLst/>
                        </a:rPr>
                        <a:t>Bossavit</a:t>
                      </a: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06 64 37 90 64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stspierrepaul@rueil.diocese92.fr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Un dimanche par mois, temps de fête et de partage.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12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HANDICAPS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6002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71222"/>
              </p:ext>
            </p:extLst>
          </p:nvPr>
        </p:nvGraphicFramePr>
        <p:xfrm>
          <a:off x="1026220" y="108223"/>
          <a:ext cx="9577065" cy="2753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2262079"/>
                <a:gridCol w="1224126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HANDICAP PHYSIQUE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Accompagnement, aides psychologiques et/ou matérielles.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APF</a:t>
                      </a:r>
                      <a:r>
                        <a:rPr lang="fr-FR" sz="1100" dirty="0" smtClean="0">
                          <a:effectLst/>
                        </a:rPr>
                        <a:t> (Association des Paralysés de France)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 bis avenue du Général de Gallieni – 92000 Nanterre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01 41 91 74 00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  <a:endParaRPr lang="fr-FR" sz="1100" i="1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898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smtClean="0">
                          <a:effectLst/>
                        </a:rPr>
                        <a:t>Aide aux personnes aveugles et malvoyantes</a:t>
                      </a: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Association Valentin Haüy</a:t>
                      </a:r>
                      <a:endParaRPr lang="fr-FR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Gérard </a:t>
                      </a:r>
                      <a:r>
                        <a:rPr lang="fr-FR" sz="1100" dirty="0" err="1" smtClean="0">
                          <a:effectLst/>
                        </a:rPr>
                        <a:t>Colliot</a:t>
                      </a:r>
                      <a:r>
                        <a:rPr lang="fr-FR" sz="1100" dirty="0" smtClean="0">
                          <a:effectLst/>
                        </a:rPr>
                        <a:t> (président)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06 87 81 21 34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Permanences : Maison de l’Autonomie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10 rue d’Estienne d’Orves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.</a:t>
                      </a: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HANDICAPS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9415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SOLITUDES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chemeClr val="bg1"/>
                </a:solidFill>
                <a:cs typeface="Times New Roman" pitchFamily="18" charset="0"/>
              </a:rPr>
              <a:t>4éme âge et autres solitudes</a:t>
            </a:r>
            <a:endParaRPr lang="fr-FR" altLang="fr-F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7740"/>
              </p:ext>
            </p:extLst>
          </p:nvPr>
        </p:nvGraphicFramePr>
        <p:xfrm>
          <a:off x="991845" y="252238"/>
          <a:ext cx="9593792" cy="6811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073"/>
                <a:gridCol w="2263116"/>
                <a:gridCol w="1912560"/>
                <a:gridCol w="2368489"/>
                <a:gridCol w="1235554"/>
              </a:tblGrid>
              <a:tr h="580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</a:tr>
              <a:tr h="833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Visites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Pastorale de la santé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Relais 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santé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it-IT" sz="1100" dirty="0" smtClean="0"/>
                        <a:t>Sandrine Orand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/>
                        <a:t>Geneviève Simonnet, Maïté Giusti, Marianne Landart</a:t>
                      </a: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Un relais santé par paroisse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Contact : Maité Giusti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pastoraledelasante@rueil.diocese92.fr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 01 47 49 49 52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600" marR="35600" marT="35600" marB="35600" anchor="ctr"/>
                </a:tc>
              </a:tr>
              <a:tr h="6143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Conférence St Vincent de Paul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Jean-François PAHIN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06 14 20 82 47 - csvp.rueil@free.fr 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95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Maintien à domicile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(repas, téléalarme, aides à domicile, petit car…)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Maison de l’Autonomie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ter rue d’Estienne d’Orves – Rueil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01 41 39 88 00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143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Contacts de voisinage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Menus services quotidiens à domicile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Visites par des </a:t>
                      </a: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paroissiens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Secrétariat paroissial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Dans certaines paroisses, existence de « Veilleurs »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143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Ordre de Malte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Emmanuel de Marion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06 86 44 98 38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ordredemaltefrancerueil@sfr.fr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143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Moments de convivialité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(Noël, 31/12, visite musée)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Petits Frères de Pauvres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Association « Voisin Age 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Maison de l’Autonomie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ter rue d’Estienne d’Orves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Rueil – 01 41 39 88 00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1438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Secours Catholique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Dariane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secours.catholique.rueil@gmail.com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</a:t>
                      </a:r>
                      <a:r>
                        <a:rPr lang="fr-FR" sz="1100" baseline="0" dirty="0" smtClean="0">
                          <a:effectLst/>
                          <a:latin typeface="+mn-lt"/>
                        </a:rPr>
                        <a:t> 51 26 18 31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  <a:tr h="61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>
                    <a:noFill/>
                  </a:tcPr>
                </a:tc>
              </a:tr>
              <a:tr h="61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Visites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et soutiens des jeunes seuls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Conférence </a:t>
                      </a:r>
                      <a:r>
                        <a:rPr lang="fr-FR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 Vincent de </a:t>
                      </a: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Paul</a:t>
                      </a:r>
                      <a:endParaRPr lang="fr-FR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Jean-François PAHIN</a:t>
                      </a: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06 </a:t>
                      </a:r>
                      <a:r>
                        <a:rPr lang="fr-FR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 20 82 47 - csvp.rueil@free.fr </a:t>
                      </a:r>
                    </a:p>
                  </a:txBody>
                  <a:tcPr marL="35600" marR="35600" marT="35600" marB="356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600" marR="35600" marT="35600" marB="356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8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FIN DE VIE ET DEUIL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15013"/>
              </p:ext>
            </p:extLst>
          </p:nvPr>
        </p:nvGraphicFramePr>
        <p:xfrm>
          <a:off x="991845" y="102137"/>
          <a:ext cx="9593792" cy="2356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599"/>
                <a:gridCol w="1728192"/>
                <a:gridCol w="1872208"/>
                <a:gridCol w="1872208"/>
                <a:gridCol w="2070585"/>
              </a:tblGrid>
              <a:tr h="580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77" marR="67777" marT="0" marB="0" anchor="ctr"/>
                </a:tc>
              </a:tr>
              <a:tr h="61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Préparation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 obsèques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Accompagnement des familles si elles le désirent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Equipes </a:t>
                      </a:r>
                      <a:r>
                        <a:rPr lang="fr-FR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d’accompagnement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dans les paroisses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Paroisse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Notre Dame de la Compassion (coordination pour toute la ville)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47 51 20 10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Correspondants dans chaque paroisse.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Cas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particulier pour le </a:t>
                      </a:r>
                      <a:r>
                        <a:rPr lang="fr-F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Funerarium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97944"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" dirty="0"/>
                    </a:p>
                  </a:txBody>
                  <a:tcPr marL="0" marR="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4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36000" marB="36000" anchor="ctr">
                    <a:noFill/>
                  </a:tcPr>
                </a:tc>
              </a:tr>
              <a:tr h="614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Fin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vie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Aumônerie </a:t>
                      </a:r>
                      <a:r>
                        <a:rPr lang="fr-FR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œcuménique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-diaconesses de Reuilly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-Père Fidel </a:t>
                      </a:r>
                      <a:r>
                        <a:rPr lang="fr-FR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Koeta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Notre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Dame du Lac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Aumônerie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rue de Zurich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01 47 14 84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5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DIFFICULTES MATERIELLES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chemeClr val="bg1"/>
                </a:solidFill>
                <a:cs typeface="Times New Roman" pitchFamily="18" charset="0"/>
              </a:rPr>
              <a:t>Hébergement, administratif, nourriture, vêtement, petit mobilier …</a:t>
            </a:r>
            <a:endParaRPr lang="fr-FR" altLang="fr-F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82998"/>
              </p:ext>
            </p:extLst>
          </p:nvPr>
        </p:nvGraphicFramePr>
        <p:xfrm>
          <a:off x="1026219" y="72008"/>
          <a:ext cx="9577065" cy="7309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1774727"/>
                <a:gridCol w="487352"/>
                <a:gridCol w="1224126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</a:rPr>
                        <a:t>FAMILLES SOUS LE SEUIL DE PAUVRETE (revenu &lt; 60% du revenu médian soit &lt; 964 €/mois)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Aides sociales aux personnes en difficultés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Espace Départementale d’Action Sociale </a:t>
                      </a:r>
                      <a:r>
                        <a:rPr lang="fr-FR" sz="1100" dirty="0" smtClean="0">
                          <a:effectLst/>
                        </a:rPr>
                        <a:t>(EDAS)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16 bis avenue de la République – Rueil 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01 41 96 26 50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Informations, accompagnement dans les démarches.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898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Aide ponctuelle ou subvention transitoire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Caisse d’Allocations Familiales  des Hauts de Seine</a:t>
                      </a:r>
                      <a:endParaRPr lang="fr-FR" sz="1100" b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24 avenue du Général de Gaulle – Suresnes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70 rue  Paul </a:t>
                      </a:r>
                      <a:r>
                        <a:rPr lang="fr-FR" sz="1100" dirty="0" err="1" smtClean="0">
                          <a:effectLst/>
                        </a:rPr>
                        <a:t>Lescop</a:t>
                      </a:r>
                      <a:r>
                        <a:rPr lang="fr-FR" sz="1100" dirty="0" smtClean="0">
                          <a:effectLst/>
                        </a:rPr>
                        <a:t> 92000 – Nanterre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N°indigo</a:t>
                      </a:r>
                      <a:r>
                        <a:rPr lang="fr-FR" sz="1100" dirty="0" smtClean="0">
                          <a:effectLst/>
                        </a:rPr>
                        <a:t> 0810 25 92 10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www.caf.fr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Travailleurs sociaux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 01 55 47 13 40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>
                          <a:effectLst/>
                        </a:rPr>
                        <a:t> </a:t>
                      </a:r>
                      <a:r>
                        <a:rPr lang="fr-FR" sz="1100" i="1" dirty="0" smtClean="0">
                          <a:effectLst/>
                        </a:rPr>
                        <a:t>Assistants sociaux, conseillers en économie sociale et familiale.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461397"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RSA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Espace insertion à Rueil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128 rue Danton – Rueil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01 57 61 43 10</a:t>
                      </a: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RSA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689998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Centre communal d’Action sociale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CCAS – Pole social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- Rueil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01 47 32 67 67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Commission permanente CCAS d’aides exceptionnelles.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506718">
                <a:tc gridSpan="6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  <a:effectLst/>
                        </a:rPr>
                        <a:t>TRAVAILLEURS PAUVRES (Travail une partie de l’année. Revenu &lt;seuil de pauvreté soit &lt;964 €/mois)</a:t>
                      </a:r>
                      <a:endParaRPr lang="fr-FR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</a:tr>
              <a:tr h="89875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Aides sociales aux personnes en difficultés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Espace Départementale d’Action Sociale </a:t>
                      </a:r>
                      <a:r>
                        <a:rPr lang="fr-FR" sz="1100" dirty="0" smtClean="0">
                          <a:effectLst/>
                        </a:rPr>
                        <a:t>(EDAS)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16 bis avenue de la République – Rueil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01 41 96 26 50</a:t>
                      </a: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Informations, accompagnement dans les démarches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865649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Aide ponctuelle ou subvention transitoire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Caisse d’Allocations Familiales  des Hauts de Seine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24 avenue du Général de Gaulle – Suresnes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70 rue  Paul </a:t>
                      </a:r>
                      <a:r>
                        <a:rPr lang="fr-FR" sz="1100" dirty="0" err="1" smtClean="0">
                          <a:effectLst/>
                        </a:rPr>
                        <a:t>Lescop</a:t>
                      </a:r>
                      <a:r>
                        <a:rPr lang="fr-FR" sz="1100" dirty="0" smtClean="0">
                          <a:effectLst/>
                        </a:rPr>
                        <a:t> 92000 – Nanterre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</a:rPr>
                        <a:t>N°indigo</a:t>
                      </a:r>
                      <a:r>
                        <a:rPr lang="fr-FR" sz="1100" dirty="0" smtClean="0">
                          <a:effectLst/>
                        </a:rPr>
                        <a:t> 0810 25 92 10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www.caf.fr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Travailleurs sociaux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 01 55 47 13 40</a:t>
                      </a: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Assistants sociaux, conseillers en économie sociale et familiale.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470947"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RSA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Espace insertion à Rueil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128 rue Danton – Rueil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01 57 61 43 10</a:t>
                      </a: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RSA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714312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Centre communal d’Action sociale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CCAS – Pole social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- Rueil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01 47 32 67 67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Commission permanente CCAS d’aides exceptionnelles.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9192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60115"/>
              </p:ext>
            </p:extLst>
          </p:nvPr>
        </p:nvGraphicFramePr>
        <p:xfrm>
          <a:off x="1020592" y="103902"/>
          <a:ext cx="9552212" cy="220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6211"/>
                <a:gridCol w="2345402"/>
                <a:gridCol w="1944216"/>
                <a:gridCol w="2304256"/>
                <a:gridCol w="1152127"/>
              </a:tblGrid>
              <a:tr h="220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SOUTIENS DEMANDES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ASSOCIATIONS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CONTACTS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COORDONNEES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OBSERVATIONS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83436"/>
              </p:ext>
            </p:extLst>
          </p:nvPr>
        </p:nvGraphicFramePr>
        <p:xfrm>
          <a:off x="1026220" y="36215"/>
          <a:ext cx="9577065" cy="6045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2262079"/>
                <a:gridCol w="1224126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LOGEMENT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Familles en difficultés de logement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Recherche de logement, conseils, orientation, accompagnement, dossiers DALO ou DAHO (droit au logement, accès HLM)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SOLEIL </a:t>
                      </a:r>
                      <a:r>
                        <a:rPr lang="fr-FR" sz="1100" dirty="0" smtClean="0">
                          <a:effectLst/>
                        </a:rPr>
                        <a:t>(Solidarité et Insertion par le Logement). Antenne du Mont Valérien Habitat et Humanisme)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dirty="0" err="1" smtClean="0">
                          <a:effectLst/>
                        </a:rPr>
                        <a:t>Intervenants</a:t>
                      </a:r>
                      <a:r>
                        <a:rPr lang="en-US" sz="1100" i="0" dirty="0" smtClean="0">
                          <a:effectLst/>
                        </a:rPr>
                        <a:t> :</a:t>
                      </a:r>
                      <a:endParaRPr lang="fr-FR" sz="1100" i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</a:rPr>
                        <a:t>M.</a:t>
                      </a:r>
                      <a:r>
                        <a:rPr lang="en-US" sz="1100" i="0" baseline="0" dirty="0" smtClean="0">
                          <a:effectLst/>
                        </a:rPr>
                        <a:t> </a:t>
                      </a:r>
                      <a:r>
                        <a:rPr lang="en-US" sz="1100" i="0" dirty="0" err="1" smtClean="0">
                          <a:effectLst/>
                        </a:rPr>
                        <a:t>Jambon</a:t>
                      </a:r>
                      <a:endParaRPr lang="fr-FR" sz="1100" i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</a:rPr>
                        <a:t>M.</a:t>
                      </a:r>
                      <a:r>
                        <a:rPr lang="en-US" sz="1100" i="0" baseline="0" dirty="0" smtClean="0">
                          <a:effectLst/>
                        </a:rPr>
                        <a:t> </a:t>
                      </a:r>
                      <a:r>
                        <a:rPr lang="en-US" sz="1100" i="0" dirty="0" err="1" smtClean="0">
                          <a:effectLst/>
                        </a:rPr>
                        <a:t>Loyat</a:t>
                      </a:r>
                      <a:endParaRPr lang="fr-FR" sz="1100" i="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2 place Jean Jaurès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01 47 14 54 33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Permanences SOLEIL le mardi de 14h à 16h au CCAS</a:t>
                      </a:r>
                    </a:p>
                  </a:txBody>
                  <a:tcPr marL="36000" marR="36000" marT="36000" marB="36000" anchor="ctr"/>
                </a:tc>
              </a:tr>
              <a:tr h="7410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SNL</a:t>
                      </a:r>
                      <a:r>
                        <a:rPr lang="fr-FR" sz="1100" dirty="0" smtClean="0">
                          <a:effectLst/>
                        </a:rPr>
                        <a:t> (Solidarités Nouvelles pour le Logement)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Cécile </a:t>
                      </a:r>
                      <a:r>
                        <a:rPr lang="fr-FR" sz="1100" dirty="0" err="1" smtClean="0">
                          <a:effectLst/>
                        </a:rPr>
                        <a:t>Berthaud</a:t>
                      </a:r>
                      <a:endParaRPr lang="fr-FR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jm-c.berthaud@orange.fr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r>
                        <a:rPr lang="fr-FR" sz="1100" dirty="0" smtClean="0">
                          <a:effectLst/>
                        </a:rPr>
                        <a:t>183 rue de Suresnes – Nanterre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01 40 99 94 41</a:t>
                      </a: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Demande HLM 92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OPDH des Hauts de Seine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01 47 57 31 77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45 rue Paul Vaillant Couturier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92300 Levallois-Perret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3204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VÊTEMENTS ET PETIT MOBILIER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877822">
                <a:tc rowSpan="5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Vêtements et petit mobilier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Croix Rouge </a:t>
                      </a:r>
                      <a:r>
                        <a:rPr lang="fr-FR" sz="1100" dirty="0" smtClean="0">
                          <a:effectLst/>
                        </a:rPr>
                        <a:t>– </a:t>
                      </a:r>
                      <a:r>
                        <a:rPr lang="fr-FR" sz="1100" dirty="0" err="1" smtClean="0">
                          <a:effectLst/>
                        </a:rPr>
                        <a:t>Vestiboutique</a:t>
                      </a:r>
                      <a:endParaRPr lang="fr-FR" sz="11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Centre Robert Debré – 10 rue d’Estienne d’Orves.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01 47 49 72 00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Lundi à jeudi 14h-17h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 smtClean="0">
                          <a:effectLst/>
                        </a:rPr>
                        <a:t>2</a:t>
                      </a:r>
                      <a:r>
                        <a:rPr lang="fr-FR" sz="1100" i="1" baseline="30000" dirty="0" smtClean="0">
                          <a:effectLst/>
                        </a:rPr>
                        <a:t>e</a:t>
                      </a:r>
                      <a:r>
                        <a:rPr lang="fr-FR" sz="1100" i="1" dirty="0" smtClean="0">
                          <a:effectLst/>
                        </a:rPr>
                        <a:t> et 4</a:t>
                      </a:r>
                      <a:r>
                        <a:rPr lang="fr-FR" sz="1100" i="1" baseline="30000" dirty="0" smtClean="0">
                          <a:effectLst/>
                        </a:rPr>
                        <a:t>e</a:t>
                      </a:r>
                      <a:r>
                        <a:rPr lang="fr-FR" sz="1100" i="1" dirty="0" smtClean="0">
                          <a:effectLst/>
                        </a:rPr>
                        <a:t> samedi du mois 9h-12h30</a:t>
                      </a: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Secours Populaire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107 rue du Vieux Pont – Nanterre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01 47 24 66 04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Secours Catholique </a:t>
                      </a:r>
                      <a:r>
                        <a:rPr lang="fr-FR" sz="1100" dirty="0" smtClean="0">
                          <a:effectLst/>
                        </a:rPr>
                        <a:t>(petit mobilier)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272 avenue Paul Vaillant Couturier – Nanterre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01 47 24 66 04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effectLst/>
                        </a:rPr>
                        <a:t>Lundi au vendredi 8h30-12h</a:t>
                      </a:r>
                      <a:endParaRPr lang="fr-FR" sz="1100" i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1782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Communauté Emmaüs Bougival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7 lieu-dit l’île de la Loge – 78560 Le Port Marly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01 39 69 12 41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40360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</a:rPr>
                        <a:t>Secours Catholique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Suresnes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12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DIFFICULTES MATERIELLES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chemeClr val="bg1"/>
                </a:solidFill>
                <a:cs typeface="Times New Roman" pitchFamily="18" charset="0"/>
              </a:rPr>
              <a:t>Hébergement, administratif, nourriture, vêtement, petit mobilier …</a:t>
            </a:r>
            <a:endParaRPr lang="fr-FR" altLang="fr-FR" sz="14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17750"/>
              </p:ext>
            </p:extLst>
          </p:nvPr>
        </p:nvGraphicFramePr>
        <p:xfrm>
          <a:off x="1012805" y="6082640"/>
          <a:ext cx="9590480" cy="1226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3447"/>
                <a:gridCol w="2262334"/>
                <a:gridCol w="1740688"/>
                <a:gridCol w="2185219"/>
                <a:gridCol w="1588792"/>
              </a:tblGrid>
              <a:tr h="27986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SEJOUR EN FAMILLE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900" marR="35900" marT="35900" marB="359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424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Séjour </a:t>
                      </a:r>
                      <a:r>
                        <a:rPr lang="fr-F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famille, à la campagne, à la mer, à la montagne</a:t>
                      </a:r>
                    </a:p>
                  </a:txBody>
                  <a:tcPr marL="35900" marR="35900" marT="35900" marB="359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Secours Catholique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00" marR="35900" marT="35900" marB="359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Dariane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secours.catholique.rueil@gmail.com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</a:t>
                      </a:r>
                      <a:r>
                        <a:rPr lang="fr-FR" sz="1100" baseline="0" dirty="0" smtClean="0">
                          <a:effectLst/>
                          <a:latin typeface="+mn-lt"/>
                        </a:rPr>
                        <a:t> 51 26 18 31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1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fr-FR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liaison avec les assistantes sociales.</a:t>
                      </a:r>
                    </a:p>
                  </a:txBody>
                  <a:tcPr marL="35900" marR="35900" marT="35900" marB="35900" anchor="ctr"/>
                </a:tc>
              </a:tr>
              <a:tr h="40186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Conférence St Vincent de Paul</a:t>
                      </a:r>
                    </a:p>
                  </a:txBody>
                  <a:tcPr marL="35900" marR="35900" marT="35900" marB="359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Jean-François PAHIN</a:t>
                      </a:r>
                    </a:p>
                  </a:txBody>
                  <a:tcPr marL="35900" marR="35900" marT="35900" marB="359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06 14 20 82 47 - csvp.rueil@free.fr </a:t>
                      </a:r>
                    </a:p>
                  </a:txBody>
                  <a:tcPr marL="35900" marR="35900" marT="35900" marB="359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00" marR="35900" marT="35900" marB="35900"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2/4</a:t>
            </a:r>
          </a:p>
        </p:txBody>
      </p:sp>
    </p:spTree>
    <p:extLst>
      <p:ext uri="{BB962C8B-B14F-4D97-AF65-F5344CB8AC3E}">
        <p14:creationId xmlns:p14="http://schemas.microsoft.com/office/powerpoint/2010/main" val="15736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4670" y="1924620"/>
            <a:ext cx="210675" cy="42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4670" y="2359456"/>
            <a:ext cx="210675" cy="56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4287" tIns="52144" rIns="104287" bIns="52144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>
                <a:latin typeface="Arial" pitchFamily="34" charset="0"/>
                <a:cs typeface="Arial" pitchFamily="34" charset="0"/>
              </a:rPr>
              <a:t/>
            </a:r>
            <a:br>
              <a:rPr lang="fr-FR" altLang="fr-FR" sz="900">
                <a:latin typeface="Arial" pitchFamily="34" charset="0"/>
                <a:cs typeface="Arial" pitchFamily="34" charset="0"/>
              </a:rPr>
            </a:br>
            <a:endParaRPr lang="fr-FR" altLang="fr-FR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59754"/>
              </p:ext>
            </p:extLst>
          </p:nvPr>
        </p:nvGraphicFramePr>
        <p:xfrm>
          <a:off x="1010980" y="108223"/>
          <a:ext cx="9577065" cy="715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304"/>
                <a:gridCol w="2242184"/>
                <a:gridCol w="1979372"/>
                <a:gridCol w="2262079"/>
                <a:gridCol w="1224126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SOUTIENS DEMANDES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ASSOCIATIONS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CONTACTS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COORDONNEES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 OBSERVATIONS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360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FAMILLES ENDETTEES</a:t>
                      </a:r>
                      <a:endParaRPr lang="fr-FR" sz="12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</a:endParaRPr>
                    </a:p>
                  </a:txBody>
                  <a:tcPr marL="25028" marR="25028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28" marR="25028" marT="0" marB="0"/>
                </a:tc>
              </a:tr>
              <a:tr h="5787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Aide dossiers de surendettement, droit au compte bancaire</a:t>
                      </a:r>
                      <a:endParaRPr lang="fr-FR" sz="1200" dirty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CAF</a:t>
                      </a:r>
                      <a:endParaRPr lang="fr-FR" sz="1100" b="1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24 avenue du Général de Gaulle – Suresnes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effectLst/>
                          <a:latin typeface="+mn-lt"/>
                        </a:rPr>
                        <a:t>N°indigo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 0810 25 92 10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www.caf.fr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7410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Banque de France</a:t>
                      </a:r>
                      <a:endParaRPr lang="fr-FR" sz="1100" b="1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Place de l’Hôtel de Ville – 92600 Asnières sur Seine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n-lt"/>
                        </a:rPr>
                        <a:t> 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183 rue de Suresnes – Nanterre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01 40 99 94 41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CCAS</a:t>
                      </a:r>
                      <a:endParaRPr lang="fr-FR" sz="1100" b="1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Mairie – Pole social – Place Jean Jaurès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01 47 32 67 67</a:t>
                      </a:r>
                      <a:endParaRPr lang="fr-FR" sz="1100" dirty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rowSpan="2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Subvention transitoire, calcul du quotient familial (activités et prestations communales)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CCAS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Mairie – Pole social – Place Jean Jaurès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01 47 32 67 67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APSIS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8-10 </a:t>
                      </a:r>
                      <a:r>
                        <a:rPr lang="en-US" sz="1100" dirty="0" err="1" smtClean="0">
                          <a:effectLst/>
                          <a:latin typeface="+mn-lt"/>
                        </a:rPr>
                        <a:t>bd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 Edmond Rostand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+mn-lt"/>
                        </a:rPr>
                        <a:t>Maryse</a:t>
                      </a:r>
                      <a:r>
                        <a:rPr lang="en-US" sz="1100" dirty="0" smtClean="0">
                          <a:effectLst/>
                          <a:latin typeface="+mn-lt"/>
                        </a:rPr>
                        <a:t> SAHAGUIAN (dir.)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01 47 08 99 82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rowSpan="5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Accompagnement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Conférence Saint-Vincent de Paul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JF.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Pahin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 / G.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Noiriel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 14 20 82 47 - csvp.rueil@sfr.fr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APSIS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8-10 bd Edmond Rostand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Maryse SAHAGUIAN (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dir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.)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01 47 08 99 82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Secours Catholique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P.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Dariane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secours.catholique.rueil@gmail.com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</a:t>
                      </a:r>
                      <a:r>
                        <a:rPr lang="fr-FR" sz="1100" baseline="0" dirty="0" smtClean="0">
                          <a:effectLst/>
                          <a:latin typeface="+mn-lt"/>
                        </a:rPr>
                        <a:t> 51 26 18 31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effectLst/>
                          <a:latin typeface="+mn-lt"/>
                        </a:rPr>
                        <a:t>Secours Populaire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Michèle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Haefflé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Pdte</a:t>
                      </a:r>
                      <a:r>
                        <a:rPr lang="fr-FR" sz="1100" dirty="0" smtClean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06 84 38 75 89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  <a:tr h="576064">
                <a:tc v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effectLst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Association d’Entraide de l’</a:t>
                      </a:r>
                      <a:r>
                        <a:rPr lang="fr-FR" sz="1100" b="1" dirty="0" smtClean="0">
                          <a:effectLst/>
                          <a:latin typeface="+mn-lt"/>
                        </a:rPr>
                        <a:t>Eglise Protestante Unie de Rueil et Nanterre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Thierry </a:t>
                      </a:r>
                      <a:r>
                        <a:rPr lang="fr-FR" sz="1100" dirty="0" err="1" smtClean="0">
                          <a:effectLst/>
                          <a:latin typeface="+mn-lt"/>
                        </a:rPr>
                        <a:t>Herrenschmidt</a:t>
                      </a:r>
                      <a:endParaRPr lang="fr-FR" sz="1100" dirty="0" smtClean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th.herrenschmidt@gmail.com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32 rue Molière – Rueil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+mn-lt"/>
                        </a:rPr>
                        <a:t>01 47 51 02 82</a:t>
                      </a:r>
                      <a:endParaRPr lang="fr-FR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6" name="Zone de texte 1"/>
          <p:cNvSpPr txBox="1">
            <a:spLocks noChangeArrowheads="1"/>
          </p:cNvSpPr>
          <p:nvPr/>
        </p:nvSpPr>
        <p:spPr bwMode="auto">
          <a:xfrm rot="16200000">
            <a:off x="-3321530" y="3283672"/>
            <a:ext cx="7561263" cy="99391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DIFFICULTES MATERIELLES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schemeClr val="bg1"/>
                </a:solidFill>
                <a:cs typeface="Times New Roman" pitchFamily="18" charset="0"/>
              </a:rPr>
              <a:t>Hébergement, administratif, nourriture, vêtement, petit mobilier …</a:t>
            </a:r>
            <a:endParaRPr lang="fr-FR" altLang="fr-F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90116" y="36215"/>
            <a:ext cx="755632" cy="474638"/>
          </a:xfrm>
          <a:prstGeom prst="rect">
            <a:avLst/>
          </a:prstGeom>
          <a:solidFill>
            <a:srgbClr val="00838D"/>
          </a:solidFill>
          <a:ln>
            <a:noFill/>
          </a:ln>
          <a:extLst/>
        </p:spPr>
        <p:txBody>
          <a:bodyPr vert="horz" wrap="none" lIns="104287" tIns="52144" rIns="104287" bIns="52144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400" spc="3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26638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txDef>
      <a:spPr bwMode="auto">
        <a:solidFill>
          <a:srgbClr val="00838D"/>
        </a:solidFill>
        <a:ln>
          <a:noFill/>
        </a:ln>
        <a:extLst/>
      </a:spPr>
      <a:bodyPr vert="horz" wrap="square" lIns="104287" tIns="52144" rIns="104287" bIns="52144" numCol="1" anchor="t" anchorCtr="0" compatLnSpc="1">
        <a:prstTxWarp prst="textNoShape">
          <a:avLst/>
        </a:prstTxWarp>
      </a:bodyPr>
      <a:lstStyle>
        <a:defPPr fontAlgn="base">
          <a:spcBef>
            <a:spcPct val="0"/>
          </a:spcBef>
          <a:spcAft>
            <a:spcPct val="0"/>
          </a:spcAft>
          <a:defRPr sz="3600" b="1" spc="30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ea typeface="Calibri" pitchFamily="34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3409</TotalTime>
  <Words>2728</Words>
  <Application>Microsoft Office PowerPoint</Application>
  <PresentationFormat>Personnalisé</PresentationFormat>
  <Paragraphs>818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Contiguïté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AIPHS</dc:creator>
  <cp:lastModifiedBy>AIPHS</cp:lastModifiedBy>
  <cp:revision>82</cp:revision>
  <cp:lastPrinted>2017-11-18T09:07:51Z</cp:lastPrinted>
  <dcterms:created xsi:type="dcterms:W3CDTF">2017-11-13T21:20:38Z</dcterms:created>
  <dcterms:modified xsi:type="dcterms:W3CDTF">2017-11-18T09:08:11Z</dcterms:modified>
</cp:coreProperties>
</file>